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327" r:id="rId3"/>
    <p:sldId id="353" r:id="rId4"/>
    <p:sldId id="354" r:id="rId5"/>
    <p:sldId id="355" r:id="rId6"/>
    <p:sldId id="356" r:id="rId7"/>
    <p:sldId id="357" r:id="rId8"/>
    <p:sldId id="326" r:id="rId9"/>
    <p:sldId id="358" r:id="rId10"/>
    <p:sldId id="330" r:id="rId11"/>
    <p:sldId id="314" r:id="rId12"/>
    <p:sldId id="335" r:id="rId13"/>
    <p:sldId id="359" r:id="rId14"/>
    <p:sldId id="360" r:id="rId15"/>
    <p:sldId id="361" r:id="rId16"/>
    <p:sldId id="362" r:id="rId17"/>
    <p:sldId id="336" r:id="rId18"/>
    <p:sldId id="363" r:id="rId19"/>
    <p:sldId id="365" r:id="rId20"/>
    <p:sldId id="36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83D82-015E-46DD-A2C9-04D4B0A24CE8}" v="485" dt="2019-07-04T21:18:56.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y Steel" userId="ce1a7978624458e3" providerId="LiveId" clId="{8C583D82-015E-46DD-A2C9-04D4B0A24CE8}"/>
    <pc:docChg chg="custSel mod addSld delSld modSld sldOrd">
      <pc:chgData name="Matty Steel" userId="ce1a7978624458e3" providerId="LiveId" clId="{8C583D82-015E-46DD-A2C9-04D4B0A24CE8}" dt="2019-07-04T21:19:54.139" v="851" actId="2711"/>
      <pc:docMkLst>
        <pc:docMk/>
      </pc:docMkLst>
      <pc:sldChg chg="addSp modSp">
        <pc:chgData name="Matty Steel" userId="ce1a7978624458e3" providerId="LiveId" clId="{8C583D82-015E-46DD-A2C9-04D4B0A24CE8}" dt="2019-07-04T10:37:07.832" v="158" actId="2711"/>
        <pc:sldMkLst>
          <pc:docMk/>
          <pc:sldMk cId="2604898169" sldId="256"/>
        </pc:sldMkLst>
        <pc:spChg chg="mod">
          <ac:chgData name="Matty Steel" userId="ce1a7978624458e3" providerId="LiveId" clId="{8C583D82-015E-46DD-A2C9-04D4B0A24CE8}" dt="2019-07-04T10:36:25.239" v="153" actId="1076"/>
          <ac:spMkLst>
            <pc:docMk/>
            <pc:sldMk cId="2604898169" sldId="256"/>
            <ac:spMk id="2" creationId="{E70D046B-0852-41A8-A390-5D1EC05ADA7C}"/>
          </ac:spMkLst>
        </pc:spChg>
        <pc:spChg chg="mod">
          <ac:chgData name="Matty Steel" userId="ce1a7978624458e3" providerId="LiveId" clId="{8C583D82-015E-46DD-A2C9-04D4B0A24CE8}" dt="2019-07-04T10:36:21.740" v="152" actId="1076"/>
          <ac:spMkLst>
            <pc:docMk/>
            <pc:sldMk cId="2604898169" sldId="256"/>
            <ac:spMk id="3" creationId="{D99AC88E-2B4D-47E3-A5DF-7D8E16BB6E16}"/>
          </ac:spMkLst>
        </pc:spChg>
        <pc:spChg chg="add mod">
          <ac:chgData name="Matty Steel" userId="ce1a7978624458e3" providerId="LiveId" clId="{8C583D82-015E-46DD-A2C9-04D4B0A24CE8}" dt="2019-07-04T10:37:07.832" v="158" actId="2711"/>
          <ac:spMkLst>
            <pc:docMk/>
            <pc:sldMk cId="2604898169" sldId="256"/>
            <ac:spMk id="4" creationId="{A7FE148C-011B-4E6C-8C66-62EF68B19E10}"/>
          </ac:spMkLst>
        </pc:spChg>
      </pc:sldChg>
      <pc:sldChg chg="modSp">
        <pc:chgData name="Matty Steel" userId="ce1a7978624458e3" providerId="LiveId" clId="{8C583D82-015E-46DD-A2C9-04D4B0A24CE8}" dt="2019-07-04T10:58:43.168" v="665" actId="20577"/>
        <pc:sldMkLst>
          <pc:docMk/>
          <pc:sldMk cId="2185226116" sldId="314"/>
        </pc:sldMkLst>
        <pc:spChg chg="mod">
          <ac:chgData name="Matty Steel" userId="ce1a7978624458e3" providerId="LiveId" clId="{8C583D82-015E-46DD-A2C9-04D4B0A24CE8}" dt="2019-07-04T10:58:43.168" v="665" actId="20577"/>
          <ac:spMkLst>
            <pc:docMk/>
            <pc:sldMk cId="2185226116" sldId="314"/>
            <ac:spMk id="4" creationId="{C2B65969-2913-4399-B43D-D474839B3967}"/>
          </ac:spMkLst>
        </pc:spChg>
      </pc:sldChg>
      <pc:sldChg chg="ord">
        <pc:chgData name="Matty Steel" userId="ce1a7978624458e3" providerId="LiveId" clId="{8C583D82-015E-46DD-A2C9-04D4B0A24CE8}" dt="2019-07-04T10:47:40.692" v="495"/>
        <pc:sldMkLst>
          <pc:docMk/>
          <pc:sldMk cId="2818591784" sldId="326"/>
        </pc:sldMkLst>
      </pc:sldChg>
      <pc:sldChg chg="modSp ord modAnim">
        <pc:chgData name="Matty Steel" userId="ce1a7978624458e3" providerId="LiveId" clId="{8C583D82-015E-46DD-A2C9-04D4B0A24CE8}" dt="2019-07-04T11:07:20.600" v="836" actId="20577"/>
        <pc:sldMkLst>
          <pc:docMk/>
          <pc:sldMk cId="613778487" sldId="327"/>
        </pc:sldMkLst>
        <pc:spChg chg="mod">
          <ac:chgData name="Matty Steel" userId="ce1a7978624458e3" providerId="LiveId" clId="{8C583D82-015E-46DD-A2C9-04D4B0A24CE8}" dt="2019-07-04T11:07:20.600" v="836" actId="20577"/>
          <ac:spMkLst>
            <pc:docMk/>
            <pc:sldMk cId="613778487" sldId="327"/>
            <ac:spMk id="5" creationId="{2151C8A7-272A-4AF9-821C-02C22F5D772D}"/>
          </ac:spMkLst>
        </pc:spChg>
      </pc:sldChg>
      <pc:sldChg chg="del">
        <pc:chgData name="Matty Steel" userId="ce1a7978624458e3" providerId="LiveId" clId="{8C583D82-015E-46DD-A2C9-04D4B0A24CE8}" dt="2019-07-04T11:03:36.360" v="810" actId="2696"/>
        <pc:sldMkLst>
          <pc:docMk/>
          <pc:sldMk cId="3266738157" sldId="328"/>
        </pc:sldMkLst>
      </pc:sldChg>
      <pc:sldChg chg="modSp ord">
        <pc:chgData name="Matty Steel" userId="ce1a7978624458e3" providerId="LiveId" clId="{8C583D82-015E-46DD-A2C9-04D4B0A24CE8}" dt="2019-07-04T10:52:59.317" v="615" actId="20577"/>
        <pc:sldMkLst>
          <pc:docMk/>
          <pc:sldMk cId="1611316992" sldId="330"/>
        </pc:sldMkLst>
        <pc:spChg chg="mod">
          <ac:chgData name="Matty Steel" userId="ce1a7978624458e3" providerId="LiveId" clId="{8C583D82-015E-46DD-A2C9-04D4B0A24CE8}" dt="2019-07-04T10:52:59.317" v="615" actId="20577"/>
          <ac:spMkLst>
            <pc:docMk/>
            <pc:sldMk cId="1611316992" sldId="330"/>
            <ac:spMk id="5" creationId="{5FC8AF37-0694-4CB8-8579-FBA5D523A076}"/>
          </ac:spMkLst>
        </pc:spChg>
      </pc:sldChg>
      <pc:sldChg chg="del">
        <pc:chgData name="Matty Steel" userId="ce1a7978624458e3" providerId="LiveId" clId="{8C583D82-015E-46DD-A2C9-04D4B0A24CE8}" dt="2019-07-04T11:03:42.144" v="816" actId="2696"/>
        <pc:sldMkLst>
          <pc:docMk/>
          <pc:sldMk cId="470467908" sldId="332"/>
        </pc:sldMkLst>
      </pc:sldChg>
      <pc:sldChg chg="modSp">
        <pc:chgData name="Matty Steel" userId="ce1a7978624458e3" providerId="LiveId" clId="{8C583D82-015E-46DD-A2C9-04D4B0A24CE8}" dt="2019-07-04T10:58:23.459" v="658" actId="1076"/>
        <pc:sldMkLst>
          <pc:docMk/>
          <pc:sldMk cId="1838606265" sldId="335"/>
        </pc:sldMkLst>
        <pc:spChg chg="mod">
          <ac:chgData name="Matty Steel" userId="ce1a7978624458e3" providerId="LiveId" clId="{8C583D82-015E-46DD-A2C9-04D4B0A24CE8}" dt="2019-07-04T10:58:23.459" v="658" actId="1076"/>
          <ac:spMkLst>
            <pc:docMk/>
            <pc:sldMk cId="1838606265" sldId="335"/>
            <ac:spMk id="4" creationId="{C2B65969-2913-4399-B43D-D474839B3967}"/>
          </ac:spMkLst>
        </pc:spChg>
      </pc:sldChg>
      <pc:sldChg chg="del">
        <pc:chgData name="Matty Steel" userId="ce1a7978624458e3" providerId="LiveId" clId="{8C583D82-015E-46DD-A2C9-04D4B0A24CE8}" dt="2019-07-04T11:02:59.598" v="805" actId="2696"/>
        <pc:sldMkLst>
          <pc:docMk/>
          <pc:sldMk cId="2489894884" sldId="337"/>
        </pc:sldMkLst>
      </pc:sldChg>
      <pc:sldChg chg="del">
        <pc:chgData name="Matty Steel" userId="ce1a7978624458e3" providerId="LiveId" clId="{8C583D82-015E-46DD-A2C9-04D4B0A24CE8}" dt="2019-07-04T11:03:42.663" v="817" actId="2696"/>
        <pc:sldMkLst>
          <pc:docMk/>
          <pc:sldMk cId="1959815574" sldId="338"/>
        </pc:sldMkLst>
      </pc:sldChg>
      <pc:sldChg chg="del">
        <pc:chgData name="Matty Steel" userId="ce1a7978624458e3" providerId="LiveId" clId="{8C583D82-015E-46DD-A2C9-04D4B0A24CE8}" dt="2019-07-04T11:03:37.043" v="811" actId="2696"/>
        <pc:sldMkLst>
          <pc:docMk/>
          <pc:sldMk cId="2167088823" sldId="339"/>
        </pc:sldMkLst>
      </pc:sldChg>
      <pc:sldChg chg="del">
        <pc:chgData name="Matty Steel" userId="ce1a7978624458e3" providerId="LiveId" clId="{8C583D82-015E-46DD-A2C9-04D4B0A24CE8}" dt="2019-07-04T11:03:37.559" v="812" actId="2696"/>
        <pc:sldMkLst>
          <pc:docMk/>
          <pc:sldMk cId="852607911" sldId="340"/>
        </pc:sldMkLst>
      </pc:sldChg>
      <pc:sldChg chg="del">
        <pc:chgData name="Matty Steel" userId="ce1a7978624458e3" providerId="LiveId" clId="{8C583D82-015E-46DD-A2C9-04D4B0A24CE8}" dt="2019-07-04T11:03:38.097" v="813" actId="2696"/>
        <pc:sldMkLst>
          <pc:docMk/>
          <pc:sldMk cId="2859969306" sldId="341"/>
        </pc:sldMkLst>
      </pc:sldChg>
      <pc:sldChg chg="del">
        <pc:chgData name="Matty Steel" userId="ce1a7978624458e3" providerId="LiveId" clId="{8C583D82-015E-46DD-A2C9-04D4B0A24CE8}" dt="2019-07-04T11:03:38.928" v="814" actId="2696"/>
        <pc:sldMkLst>
          <pc:docMk/>
          <pc:sldMk cId="1019091022" sldId="342"/>
        </pc:sldMkLst>
      </pc:sldChg>
      <pc:sldChg chg="del">
        <pc:chgData name="Matty Steel" userId="ce1a7978624458e3" providerId="LiveId" clId="{8C583D82-015E-46DD-A2C9-04D4B0A24CE8}" dt="2019-07-04T11:03:40.111" v="815" actId="2696"/>
        <pc:sldMkLst>
          <pc:docMk/>
          <pc:sldMk cId="465618972" sldId="343"/>
        </pc:sldMkLst>
      </pc:sldChg>
      <pc:sldChg chg="del">
        <pc:chgData name="Matty Steel" userId="ce1a7978624458e3" providerId="LiveId" clId="{8C583D82-015E-46DD-A2C9-04D4B0A24CE8}" dt="2019-07-04T11:03:49.160" v="825" actId="2696"/>
        <pc:sldMkLst>
          <pc:docMk/>
          <pc:sldMk cId="1946793700" sldId="344"/>
        </pc:sldMkLst>
      </pc:sldChg>
      <pc:sldChg chg="del">
        <pc:chgData name="Matty Steel" userId="ce1a7978624458e3" providerId="LiveId" clId="{8C583D82-015E-46DD-A2C9-04D4B0A24CE8}" dt="2019-07-04T11:03:43.264" v="818" actId="2696"/>
        <pc:sldMkLst>
          <pc:docMk/>
          <pc:sldMk cId="697897065" sldId="345"/>
        </pc:sldMkLst>
      </pc:sldChg>
      <pc:sldChg chg="del">
        <pc:chgData name="Matty Steel" userId="ce1a7978624458e3" providerId="LiveId" clId="{8C583D82-015E-46DD-A2C9-04D4B0A24CE8}" dt="2019-07-04T11:03:43.816" v="819" actId="2696"/>
        <pc:sldMkLst>
          <pc:docMk/>
          <pc:sldMk cId="3967687562" sldId="346"/>
        </pc:sldMkLst>
      </pc:sldChg>
      <pc:sldChg chg="del">
        <pc:chgData name="Matty Steel" userId="ce1a7978624458e3" providerId="LiveId" clId="{8C583D82-015E-46DD-A2C9-04D4B0A24CE8}" dt="2019-07-04T11:03:44.476" v="820" actId="2696"/>
        <pc:sldMkLst>
          <pc:docMk/>
          <pc:sldMk cId="2098185617" sldId="347"/>
        </pc:sldMkLst>
      </pc:sldChg>
      <pc:sldChg chg="del">
        <pc:chgData name="Matty Steel" userId="ce1a7978624458e3" providerId="LiveId" clId="{8C583D82-015E-46DD-A2C9-04D4B0A24CE8}" dt="2019-07-04T11:03:45.099" v="821" actId="2696"/>
        <pc:sldMkLst>
          <pc:docMk/>
          <pc:sldMk cId="1285816417" sldId="348"/>
        </pc:sldMkLst>
      </pc:sldChg>
      <pc:sldChg chg="del">
        <pc:chgData name="Matty Steel" userId="ce1a7978624458e3" providerId="LiveId" clId="{8C583D82-015E-46DD-A2C9-04D4B0A24CE8}" dt="2019-07-04T11:03:45.705" v="822" actId="2696"/>
        <pc:sldMkLst>
          <pc:docMk/>
          <pc:sldMk cId="479347625" sldId="349"/>
        </pc:sldMkLst>
      </pc:sldChg>
      <pc:sldChg chg="del">
        <pc:chgData name="Matty Steel" userId="ce1a7978624458e3" providerId="LiveId" clId="{8C583D82-015E-46DD-A2C9-04D4B0A24CE8}" dt="2019-07-04T11:03:46.316" v="823" actId="2696"/>
        <pc:sldMkLst>
          <pc:docMk/>
          <pc:sldMk cId="3132517178" sldId="350"/>
        </pc:sldMkLst>
      </pc:sldChg>
      <pc:sldChg chg="del">
        <pc:chgData name="Matty Steel" userId="ce1a7978624458e3" providerId="LiveId" clId="{8C583D82-015E-46DD-A2C9-04D4B0A24CE8}" dt="2019-07-04T11:03:47.966" v="824" actId="2696"/>
        <pc:sldMkLst>
          <pc:docMk/>
          <pc:sldMk cId="4077953491" sldId="351"/>
        </pc:sldMkLst>
      </pc:sldChg>
      <pc:sldChg chg="del">
        <pc:chgData name="Matty Steel" userId="ce1a7978624458e3" providerId="LiveId" clId="{8C583D82-015E-46DD-A2C9-04D4B0A24CE8}" dt="2019-07-04T11:03:50.058" v="826" actId="2696"/>
        <pc:sldMkLst>
          <pc:docMk/>
          <pc:sldMk cId="53821712" sldId="352"/>
        </pc:sldMkLst>
      </pc:sldChg>
      <pc:sldChg chg="addSp delSp modSp add mod setBg modAnim">
        <pc:chgData name="Matty Steel" userId="ce1a7978624458e3" providerId="LiveId" clId="{8C583D82-015E-46DD-A2C9-04D4B0A24CE8}" dt="2019-07-04T10:48:09.481" v="508" actId="2711"/>
        <pc:sldMkLst>
          <pc:docMk/>
          <pc:sldMk cId="3053714955" sldId="353"/>
        </pc:sldMkLst>
        <pc:spChg chg="add del mod ord">
          <ac:chgData name="Matty Steel" userId="ce1a7978624458e3" providerId="LiveId" clId="{8C583D82-015E-46DD-A2C9-04D4B0A24CE8}" dt="2019-07-04T10:42:14.995" v="468"/>
          <ac:spMkLst>
            <pc:docMk/>
            <pc:sldMk cId="3053714955" sldId="353"/>
            <ac:spMk id="2" creationId="{24D85EA3-147F-406C-9707-F4E64D521178}"/>
          </ac:spMkLst>
        </pc:spChg>
        <pc:spChg chg="mod">
          <ac:chgData name="Matty Steel" userId="ce1a7978624458e3" providerId="LiveId" clId="{8C583D82-015E-46DD-A2C9-04D4B0A24CE8}" dt="2019-07-04T10:48:09.481" v="508" actId="2711"/>
          <ac:spMkLst>
            <pc:docMk/>
            <pc:sldMk cId="3053714955" sldId="353"/>
            <ac:spMk id="5" creationId="{2151C8A7-272A-4AF9-821C-02C22F5D772D}"/>
          </ac:spMkLst>
        </pc:spChg>
        <pc:picChg chg="add mod">
          <ac:chgData name="Matty Steel" userId="ce1a7978624458e3" providerId="LiveId" clId="{8C583D82-015E-46DD-A2C9-04D4B0A24CE8}" dt="2019-07-04T10:42:16.749" v="469" actId="27614"/>
          <ac:picMkLst>
            <pc:docMk/>
            <pc:sldMk cId="3053714955" sldId="353"/>
            <ac:picMk id="3" creationId="{CD5D5D78-CAAA-4407-A853-78EAFAA458E8}"/>
          </ac:picMkLst>
        </pc:picChg>
        <pc:picChg chg="add">
          <ac:chgData name="Matty Steel" userId="ce1a7978624458e3" providerId="LiveId" clId="{8C583D82-015E-46DD-A2C9-04D4B0A24CE8}" dt="2019-07-04T10:42:12.215" v="466" actId="26606"/>
          <ac:picMkLst>
            <pc:docMk/>
            <pc:sldMk cId="3053714955" sldId="353"/>
            <ac:picMk id="10" creationId="{08187575-5CB4-477B-AA47-020C6D2A786E}"/>
          </ac:picMkLst>
        </pc:picChg>
        <pc:picChg chg="add">
          <ac:chgData name="Matty Steel" userId="ce1a7978624458e3" providerId="LiveId" clId="{8C583D82-015E-46DD-A2C9-04D4B0A24CE8}" dt="2019-07-04T10:42:12.215" v="466" actId="26606"/>
          <ac:picMkLst>
            <pc:docMk/>
            <pc:sldMk cId="3053714955" sldId="353"/>
            <ac:picMk id="12" creationId="{EE585F70-7C5D-424E-A182-39507AF48A0C}"/>
          </ac:picMkLst>
        </pc:picChg>
      </pc:sldChg>
      <pc:sldChg chg="addSp delSp modSp add mod setBg delDesignElem">
        <pc:chgData name="Matty Steel" userId="ce1a7978624458e3" providerId="LiveId" clId="{8C583D82-015E-46DD-A2C9-04D4B0A24CE8}" dt="2019-07-04T10:48:15.717" v="509" actId="2711"/>
        <pc:sldMkLst>
          <pc:docMk/>
          <pc:sldMk cId="2839027830" sldId="354"/>
        </pc:sldMkLst>
        <pc:spChg chg="mod">
          <ac:chgData name="Matty Steel" userId="ce1a7978624458e3" providerId="LiveId" clId="{8C583D82-015E-46DD-A2C9-04D4B0A24CE8}" dt="2019-07-04T10:48:15.717" v="509" actId="2711"/>
          <ac:spMkLst>
            <pc:docMk/>
            <pc:sldMk cId="2839027830" sldId="354"/>
            <ac:spMk id="5" creationId="{2151C8A7-272A-4AF9-821C-02C22F5D772D}"/>
          </ac:spMkLst>
        </pc:spChg>
        <pc:picChg chg="add mod">
          <ac:chgData name="Matty Steel" userId="ce1a7978624458e3" providerId="LiveId" clId="{8C583D82-015E-46DD-A2C9-04D4B0A24CE8}" dt="2019-07-04T10:42:57.956" v="478" actId="27614"/>
          <ac:picMkLst>
            <pc:docMk/>
            <pc:sldMk cId="2839027830" sldId="354"/>
            <ac:picMk id="2" creationId="{064624E3-04E4-4F26-97CE-F4F3AE21D39F}"/>
          </ac:picMkLst>
        </pc:picChg>
        <pc:picChg chg="del">
          <ac:chgData name="Matty Steel" userId="ce1a7978624458e3" providerId="LiveId" clId="{8C583D82-015E-46DD-A2C9-04D4B0A24CE8}" dt="2019-07-04T10:42:45.937" v="472" actId="478"/>
          <ac:picMkLst>
            <pc:docMk/>
            <pc:sldMk cId="2839027830" sldId="354"/>
            <ac:picMk id="3" creationId="{CD5D5D78-CAAA-4407-A853-78EAFAA458E8}"/>
          </ac:picMkLst>
        </pc:picChg>
        <pc:picChg chg="add">
          <ac:chgData name="Matty Steel" userId="ce1a7978624458e3" providerId="LiveId" clId="{8C583D82-015E-46DD-A2C9-04D4B0A24CE8}" dt="2019-07-04T10:42:49.379" v="475" actId="26606"/>
          <ac:picMkLst>
            <pc:docMk/>
            <pc:sldMk cId="2839027830" sldId="354"/>
            <ac:picMk id="7" creationId="{08187575-5CB4-477B-AA47-020C6D2A786E}"/>
          </ac:picMkLst>
        </pc:picChg>
        <pc:picChg chg="add">
          <ac:chgData name="Matty Steel" userId="ce1a7978624458e3" providerId="LiveId" clId="{8C583D82-015E-46DD-A2C9-04D4B0A24CE8}" dt="2019-07-04T10:42:49.379" v="475" actId="26606"/>
          <ac:picMkLst>
            <pc:docMk/>
            <pc:sldMk cId="2839027830" sldId="354"/>
            <ac:picMk id="8" creationId="{EE585F70-7C5D-424E-A182-39507AF48A0C}"/>
          </ac:picMkLst>
        </pc:picChg>
        <pc:picChg chg="del">
          <ac:chgData name="Matty Steel" userId="ce1a7978624458e3" providerId="LiveId" clId="{8C583D82-015E-46DD-A2C9-04D4B0A24CE8}" dt="2019-07-04T10:42:23.369" v="471"/>
          <ac:picMkLst>
            <pc:docMk/>
            <pc:sldMk cId="2839027830" sldId="354"/>
            <ac:picMk id="10" creationId="{08187575-5CB4-477B-AA47-020C6D2A786E}"/>
          </ac:picMkLst>
        </pc:picChg>
        <pc:picChg chg="del">
          <ac:chgData name="Matty Steel" userId="ce1a7978624458e3" providerId="LiveId" clId="{8C583D82-015E-46DD-A2C9-04D4B0A24CE8}" dt="2019-07-04T10:42:23.369" v="471"/>
          <ac:picMkLst>
            <pc:docMk/>
            <pc:sldMk cId="2839027830" sldId="354"/>
            <ac:picMk id="12" creationId="{EE585F70-7C5D-424E-A182-39507AF48A0C}"/>
          </ac:picMkLst>
        </pc:picChg>
      </pc:sldChg>
      <pc:sldChg chg="addSp delSp modSp add mod setBg delDesignElem">
        <pc:chgData name="Matty Steel" userId="ce1a7978624458e3" providerId="LiveId" clId="{8C583D82-015E-46DD-A2C9-04D4B0A24CE8}" dt="2019-07-04T10:48:23.089" v="510" actId="2711"/>
        <pc:sldMkLst>
          <pc:docMk/>
          <pc:sldMk cId="1810568802" sldId="355"/>
        </pc:sldMkLst>
        <pc:spChg chg="mod">
          <ac:chgData name="Matty Steel" userId="ce1a7978624458e3" providerId="LiveId" clId="{8C583D82-015E-46DD-A2C9-04D4B0A24CE8}" dt="2019-07-04T10:48:23.089" v="510" actId="2711"/>
          <ac:spMkLst>
            <pc:docMk/>
            <pc:sldMk cId="1810568802" sldId="355"/>
            <ac:spMk id="5" creationId="{2151C8A7-272A-4AF9-821C-02C22F5D772D}"/>
          </ac:spMkLst>
        </pc:spChg>
        <pc:picChg chg="del">
          <ac:chgData name="Matty Steel" userId="ce1a7978624458e3" providerId="LiveId" clId="{8C583D82-015E-46DD-A2C9-04D4B0A24CE8}" dt="2019-07-04T10:43:14.217" v="480" actId="478"/>
          <ac:picMkLst>
            <pc:docMk/>
            <pc:sldMk cId="1810568802" sldId="355"/>
            <ac:picMk id="2" creationId="{064624E3-04E4-4F26-97CE-F4F3AE21D39F}"/>
          </ac:picMkLst>
        </pc:picChg>
        <pc:picChg chg="add mod">
          <ac:chgData name="Matty Steel" userId="ce1a7978624458e3" providerId="LiveId" clId="{8C583D82-015E-46DD-A2C9-04D4B0A24CE8}" dt="2019-07-04T10:43:27.470" v="484" actId="27614"/>
          <ac:picMkLst>
            <pc:docMk/>
            <pc:sldMk cId="1810568802" sldId="355"/>
            <ac:picMk id="3" creationId="{DC90CA9E-9FE7-43B9-B971-2C43F4DAEA61}"/>
          </ac:picMkLst>
        </pc:picChg>
        <pc:picChg chg="del">
          <ac:chgData name="Matty Steel" userId="ce1a7978624458e3" providerId="LiveId" clId="{8C583D82-015E-46DD-A2C9-04D4B0A24CE8}" dt="2019-07-04T10:42:56.472" v="477"/>
          <ac:picMkLst>
            <pc:docMk/>
            <pc:sldMk cId="1810568802" sldId="355"/>
            <ac:picMk id="7" creationId="{08187575-5CB4-477B-AA47-020C6D2A786E}"/>
          </ac:picMkLst>
        </pc:picChg>
        <pc:picChg chg="del">
          <ac:chgData name="Matty Steel" userId="ce1a7978624458e3" providerId="LiveId" clId="{8C583D82-015E-46DD-A2C9-04D4B0A24CE8}" dt="2019-07-04T10:42:56.472" v="477"/>
          <ac:picMkLst>
            <pc:docMk/>
            <pc:sldMk cId="1810568802" sldId="355"/>
            <ac:picMk id="8" creationId="{EE585F70-7C5D-424E-A182-39507AF48A0C}"/>
          </ac:picMkLst>
        </pc:picChg>
        <pc:picChg chg="add">
          <ac:chgData name="Matty Steel" userId="ce1a7978624458e3" providerId="LiveId" clId="{8C583D82-015E-46DD-A2C9-04D4B0A24CE8}" dt="2019-07-04T10:43:16.417" v="481" actId="26606"/>
          <ac:picMkLst>
            <pc:docMk/>
            <pc:sldMk cId="1810568802" sldId="355"/>
            <ac:picMk id="10" creationId="{08187575-5CB4-477B-AA47-020C6D2A786E}"/>
          </ac:picMkLst>
        </pc:picChg>
        <pc:picChg chg="add">
          <ac:chgData name="Matty Steel" userId="ce1a7978624458e3" providerId="LiveId" clId="{8C583D82-015E-46DD-A2C9-04D4B0A24CE8}" dt="2019-07-04T10:43:16.417" v="481" actId="26606"/>
          <ac:picMkLst>
            <pc:docMk/>
            <pc:sldMk cId="1810568802" sldId="355"/>
            <ac:picMk id="12" creationId="{EE585F70-7C5D-424E-A182-39507AF48A0C}"/>
          </ac:picMkLst>
        </pc:picChg>
      </pc:sldChg>
      <pc:sldChg chg="addSp delSp modSp add mod setBg delDesignElem">
        <pc:chgData name="Matty Steel" userId="ce1a7978624458e3" providerId="LiveId" clId="{8C583D82-015E-46DD-A2C9-04D4B0A24CE8}" dt="2019-07-04T10:48:31.741" v="511" actId="2711"/>
        <pc:sldMkLst>
          <pc:docMk/>
          <pc:sldMk cId="1107445974" sldId="356"/>
        </pc:sldMkLst>
        <pc:spChg chg="mod">
          <ac:chgData name="Matty Steel" userId="ce1a7978624458e3" providerId="LiveId" clId="{8C583D82-015E-46DD-A2C9-04D4B0A24CE8}" dt="2019-07-04T10:48:31.741" v="511" actId="2711"/>
          <ac:spMkLst>
            <pc:docMk/>
            <pc:sldMk cId="1107445974" sldId="356"/>
            <ac:spMk id="5" creationId="{2151C8A7-272A-4AF9-821C-02C22F5D772D}"/>
          </ac:spMkLst>
        </pc:spChg>
        <pc:picChg chg="add mod">
          <ac:chgData name="Matty Steel" userId="ce1a7978624458e3" providerId="LiveId" clId="{8C583D82-015E-46DD-A2C9-04D4B0A24CE8}" dt="2019-07-04T10:46:50.037" v="488" actId="27614"/>
          <ac:picMkLst>
            <pc:docMk/>
            <pc:sldMk cId="1107445974" sldId="356"/>
            <ac:picMk id="2" creationId="{45070563-654B-4EF4-8CB1-7B05C6116CAE}"/>
          </ac:picMkLst>
        </pc:picChg>
        <pc:picChg chg="del">
          <ac:chgData name="Matty Steel" userId="ce1a7978624458e3" providerId="LiveId" clId="{8C583D82-015E-46DD-A2C9-04D4B0A24CE8}" dt="2019-07-04T10:46:01.106" v="485" actId="478"/>
          <ac:picMkLst>
            <pc:docMk/>
            <pc:sldMk cId="1107445974" sldId="356"/>
            <ac:picMk id="3" creationId="{DC90CA9E-9FE7-43B9-B971-2C43F4DAEA61}"/>
          </ac:picMkLst>
        </pc:picChg>
        <pc:picChg chg="add">
          <ac:chgData name="Matty Steel" userId="ce1a7978624458e3" providerId="LiveId" clId="{8C583D82-015E-46DD-A2C9-04D4B0A24CE8}" dt="2019-07-04T10:46:05.544" v="487" actId="26606"/>
          <ac:picMkLst>
            <pc:docMk/>
            <pc:sldMk cId="1107445974" sldId="356"/>
            <ac:picMk id="7" creationId="{08187575-5CB4-477B-AA47-020C6D2A786E}"/>
          </ac:picMkLst>
        </pc:picChg>
        <pc:picChg chg="add">
          <ac:chgData name="Matty Steel" userId="ce1a7978624458e3" providerId="LiveId" clId="{8C583D82-015E-46DD-A2C9-04D4B0A24CE8}" dt="2019-07-04T10:46:05.544" v="487" actId="26606"/>
          <ac:picMkLst>
            <pc:docMk/>
            <pc:sldMk cId="1107445974" sldId="356"/>
            <ac:picMk id="8" creationId="{EE585F70-7C5D-424E-A182-39507AF48A0C}"/>
          </ac:picMkLst>
        </pc:picChg>
        <pc:picChg chg="del">
          <ac:chgData name="Matty Steel" userId="ce1a7978624458e3" providerId="LiveId" clId="{8C583D82-015E-46DD-A2C9-04D4B0A24CE8}" dt="2019-07-04T10:43:26.753" v="483"/>
          <ac:picMkLst>
            <pc:docMk/>
            <pc:sldMk cId="1107445974" sldId="356"/>
            <ac:picMk id="10" creationId="{08187575-5CB4-477B-AA47-020C6D2A786E}"/>
          </ac:picMkLst>
        </pc:picChg>
        <pc:picChg chg="del">
          <ac:chgData name="Matty Steel" userId="ce1a7978624458e3" providerId="LiveId" clId="{8C583D82-015E-46DD-A2C9-04D4B0A24CE8}" dt="2019-07-04T10:43:26.753" v="483"/>
          <ac:picMkLst>
            <pc:docMk/>
            <pc:sldMk cId="1107445974" sldId="356"/>
            <ac:picMk id="12" creationId="{EE585F70-7C5D-424E-A182-39507AF48A0C}"/>
          </ac:picMkLst>
        </pc:picChg>
      </pc:sldChg>
      <pc:sldChg chg="addSp delSp modSp add mod setBg delDesignElem">
        <pc:chgData name="Matty Steel" userId="ce1a7978624458e3" providerId="LiveId" clId="{8C583D82-015E-46DD-A2C9-04D4B0A24CE8}" dt="2019-07-04T10:48:41.962" v="512" actId="2711"/>
        <pc:sldMkLst>
          <pc:docMk/>
          <pc:sldMk cId="1759794482" sldId="357"/>
        </pc:sldMkLst>
        <pc:spChg chg="mod">
          <ac:chgData name="Matty Steel" userId="ce1a7978624458e3" providerId="LiveId" clId="{8C583D82-015E-46DD-A2C9-04D4B0A24CE8}" dt="2019-07-04T10:48:41.962" v="512" actId="2711"/>
          <ac:spMkLst>
            <pc:docMk/>
            <pc:sldMk cId="1759794482" sldId="357"/>
            <ac:spMk id="5" creationId="{2151C8A7-272A-4AF9-821C-02C22F5D772D}"/>
          </ac:spMkLst>
        </pc:spChg>
        <pc:picChg chg="mod ord">
          <ac:chgData name="Matty Steel" userId="ce1a7978624458e3" providerId="LiveId" clId="{8C583D82-015E-46DD-A2C9-04D4B0A24CE8}" dt="2019-07-04T10:47:26.210" v="494" actId="26606"/>
          <ac:picMkLst>
            <pc:docMk/>
            <pc:sldMk cId="1759794482" sldId="357"/>
            <ac:picMk id="3" creationId="{CD5D5D78-CAAA-4407-A853-78EAFAA458E8}"/>
          </ac:picMkLst>
        </pc:picChg>
        <pc:picChg chg="add mod ord">
          <ac:chgData name="Matty Steel" userId="ce1a7978624458e3" providerId="LiveId" clId="{8C583D82-015E-46DD-A2C9-04D4B0A24CE8}" dt="2019-07-04T10:47:26.210" v="494" actId="26606"/>
          <ac:picMkLst>
            <pc:docMk/>
            <pc:sldMk cId="1759794482" sldId="357"/>
            <ac:picMk id="6" creationId="{88343A23-D13B-41E8-B017-CE4DA4DBCF65}"/>
          </ac:picMkLst>
        </pc:picChg>
        <pc:picChg chg="add mod">
          <ac:chgData name="Matty Steel" userId="ce1a7978624458e3" providerId="LiveId" clId="{8C583D82-015E-46DD-A2C9-04D4B0A24CE8}" dt="2019-07-04T10:47:26.210" v="494" actId="26606"/>
          <ac:picMkLst>
            <pc:docMk/>
            <pc:sldMk cId="1759794482" sldId="357"/>
            <ac:picMk id="7" creationId="{38A6741C-4787-43EA-9EDD-A250F6465B86}"/>
          </ac:picMkLst>
        </pc:picChg>
        <pc:picChg chg="add mod">
          <ac:chgData name="Matty Steel" userId="ce1a7978624458e3" providerId="LiveId" clId="{8C583D82-015E-46DD-A2C9-04D4B0A24CE8}" dt="2019-07-04T10:47:26.210" v="494" actId="26606"/>
          <ac:picMkLst>
            <pc:docMk/>
            <pc:sldMk cId="1759794482" sldId="357"/>
            <ac:picMk id="8" creationId="{5A104269-B8FC-4145-87AE-9F55B3340F56}"/>
          </ac:picMkLst>
        </pc:picChg>
        <pc:picChg chg="del">
          <ac:chgData name="Matty Steel" userId="ce1a7978624458e3" providerId="LiveId" clId="{8C583D82-015E-46DD-A2C9-04D4B0A24CE8}" dt="2019-07-04T10:46:57.491" v="490"/>
          <ac:picMkLst>
            <pc:docMk/>
            <pc:sldMk cId="1759794482" sldId="357"/>
            <ac:picMk id="10" creationId="{08187575-5CB4-477B-AA47-020C6D2A786E}"/>
          </ac:picMkLst>
        </pc:picChg>
        <pc:picChg chg="del">
          <ac:chgData name="Matty Steel" userId="ce1a7978624458e3" providerId="LiveId" clId="{8C583D82-015E-46DD-A2C9-04D4B0A24CE8}" dt="2019-07-04T10:46:57.491" v="490"/>
          <ac:picMkLst>
            <pc:docMk/>
            <pc:sldMk cId="1759794482" sldId="357"/>
            <ac:picMk id="12" creationId="{EE585F70-7C5D-424E-A182-39507AF48A0C}"/>
          </ac:picMkLst>
        </pc:picChg>
        <pc:cxnChg chg="add">
          <ac:chgData name="Matty Steel" userId="ce1a7978624458e3" providerId="LiveId" clId="{8C583D82-015E-46DD-A2C9-04D4B0A24CE8}" dt="2019-07-04T10:47:26.210" v="494" actId="26606"/>
          <ac:cxnSpMkLst>
            <pc:docMk/>
            <pc:sldMk cId="1759794482" sldId="357"/>
            <ac:cxnSpMk id="13" creationId="{7FFF4045-1FA0-4BCA-BB0A-CB893F51DDF6}"/>
          </ac:cxnSpMkLst>
        </pc:cxnChg>
        <pc:cxnChg chg="add">
          <ac:chgData name="Matty Steel" userId="ce1a7978624458e3" providerId="LiveId" clId="{8C583D82-015E-46DD-A2C9-04D4B0A24CE8}" dt="2019-07-04T10:47:26.210" v="494" actId="26606"/>
          <ac:cxnSpMkLst>
            <pc:docMk/>
            <pc:sldMk cId="1759794482" sldId="357"/>
            <ac:cxnSpMk id="15" creationId="{B2B6E864-7D0D-4B47-AF74-19F1A33403C3}"/>
          </ac:cxnSpMkLst>
        </pc:cxnChg>
        <pc:cxnChg chg="add">
          <ac:chgData name="Matty Steel" userId="ce1a7978624458e3" providerId="LiveId" clId="{8C583D82-015E-46DD-A2C9-04D4B0A24CE8}" dt="2019-07-04T10:47:26.210" v="494" actId="26606"/>
          <ac:cxnSpMkLst>
            <pc:docMk/>
            <pc:sldMk cId="1759794482" sldId="357"/>
            <ac:cxnSpMk id="17" creationId="{CA8D2CBD-43F3-4B60-93C6-2E260BA75A0E}"/>
          </ac:cxnSpMkLst>
        </pc:cxnChg>
        <pc:cxnChg chg="add">
          <ac:chgData name="Matty Steel" userId="ce1a7978624458e3" providerId="LiveId" clId="{8C583D82-015E-46DD-A2C9-04D4B0A24CE8}" dt="2019-07-04T10:47:26.210" v="494" actId="26606"/>
          <ac:cxnSpMkLst>
            <pc:docMk/>
            <pc:sldMk cId="1759794482" sldId="357"/>
            <ac:cxnSpMk id="19" creationId="{38A31735-DEAC-4F0C-9E3F-7A45DCDCDDEC}"/>
          </ac:cxnSpMkLst>
        </pc:cxnChg>
      </pc:sldChg>
      <pc:sldChg chg="addSp delSp modSp add setBg delDesignElem">
        <pc:chgData name="Matty Steel" userId="ce1a7978624458e3" providerId="LiveId" clId="{8C583D82-015E-46DD-A2C9-04D4B0A24CE8}" dt="2019-07-04T21:19:54.139" v="851" actId="2711"/>
        <pc:sldMkLst>
          <pc:docMk/>
          <pc:sldMk cId="4243601230" sldId="358"/>
        </pc:sldMkLst>
        <pc:spChg chg="mod">
          <ac:chgData name="Matty Steel" userId="ce1a7978624458e3" providerId="LiveId" clId="{8C583D82-015E-46DD-A2C9-04D4B0A24CE8}" dt="2019-07-04T21:19:54.139" v="851" actId="2711"/>
          <ac:spMkLst>
            <pc:docMk/>
            <pc:sldMk cId="4243601230" sldId="358"/>
            <ac:spMk id="5" creationId="{2151C8A7-272A-4AF9-821C-02C22F5D772D}"/>
          </ac:spMkLst>
        </pc:spChg>
        <pc:picChg chg="add del mod">
          <ac:chgData name="Matty Steel" userId="ce1a7978624458e3" providerId="LiveId" clId="{8C583D82-015E-46DD-A2C9-04D4B0A24CE8}" dt="2019-07-04T21:15:17.310" v="839" actId="478"/>
          <ac:picMkLst>
            <pc:docMk/>
            <pc:sldMk cId="4243601230" sldId="358"/>
            <ac:picMk id="2" creationId="{23933555-E621-4F73-8866-D6A46204D8DC}"/>
          </ac:picMkLst>
        </pc:picChg>
        <pc:picChg chg="add mod">
          <ac:chgData name="Matty Steel" userId="ce1a7978624458e3" providerId="LiveId" clId="{8C583D82-015E-46DD-A2C9-04D4B0A24CE8}" dt="2019-07-04T21:19:17.830" v="847" actId="26606"/>
          <ac:picMkLst>
            <pc:docMk/>
            <pc:sldMk cId="4243601230" sldId="358"/>
            <ac:picMk id="3" creationId="{507960C6-60A4-452D-89B0-FA6CEA86A1E8}"/>
          </ac:picMkLst>
        </pc:picChg>
        <pc:picChg chg="del">
          <ac:chgData name="Matty Steel" userId="ce1a7978624458e3" providerId="LiveId" clId="{8C583D82-015E-46DD-A2C9-04D4B0A24CE8}" dt="2019-07-04T10:50:53.944" v="519" actId="478"/>
          <ac:picMkLst>
            <pc:docMk/>
            <pc:sldMk cId="4243601230" sldId="358"/>
            <ac:picMk id="3" creationId="{CD5D5D78-CAAA-4407-A853-78EAFAA458E8}"/>
          </ac:picMkLst>
        </pc:picChg>
        <pc:picChg chg="add mod">
          <ac:chgData name="Matty Steel" userId="ce1a7978624458e3" providerId="LiveId" clId="{8C583D82-015E-46DD-A2C9-04D4B0A24CE8}" dt="2019-07-04T21:19:17.830" v="847" actId="26606"/>
          <ac:picMkLst>
            <pc:docMk/>
            <pc:sldMk cId="4243601230" sldId="358"/>
            <ac:picMk id="4" creationId="{34D0615D-55B8-49EB-A09C-B072597ED847}"/>
          </ac:picMkLst>
        </pc:picChg>
        <pc:picChg chg="del">
          <ac:chgData name="Matty Steel" userId="ce1a7978624458e3" providerId="LiveId" clId="{8C583D82-015E-46DD-A2C9-04D4B0A24CE8}" dt="2019-07-04T10:50:55.854" v="520" actId="478"/>
          <ac:picMkLst>
            <pc:docMk/>
            <pc:sldMk cId="4243601230" sldId="358"/>
            <ac:picMk id="6" creationId="{88343A23-D13B-41E8-B017-CE4DA4DBCF65}"/>
          </ac:picMkLst>
        </pc:picChg>
        <pc:picChg chg="add mod ord">
          <ac:chgData name="Matty Steel" userId="ce1a7978624458e3" providerId="LiveId" clId="{8C583D82-015E-46DD-A2C9-04D4B0A24CE8}" dt="2019-07-04T21:19:17.830" v="847" actId="26606"/>
          <ac:picMkLst>
            <pc:docMk/>
            <pc:sldMk cId="4243601230" sldId="358"/>
            <ac:picMk id="6" creationId="{F4203E28-C7FA-4D4F-9E4F-5C40520D96D5}"/>
          </ac:picMkLst>
        </pc:picChg>
        <pc:picChg chg="del">
          <ac:chgData name="Matty Steel" userId="ce1a7978624458e3" providerId="LiveId" clId="{8C583D82-015E-46DD-A2C9-04D4B0A24CE8}" dt="2019-07-04T10:49:18.656" v="514" actId="478"/>
          <ac:picMkLst>
            <pc:docMk/>
            <pc:sldMk cId="4243601230" sldId="358"/>
            <ac:picMk id="7" creationId="{38A6741C-4787-43EA-9EDD-A250F6465B86}"/>
          </ac:picMkLst>
        </pc:picChg>
        <pc:picChg chg="add mod modCrop">
          <ac:chgData name="Matty Steel" userId="ce1a7978624458e3" providerId="LiveId" clId="{8C583D82-015E-46DD-A2C9-04D4B0A24CE8}" dt="2019-07-04T21:19:41.967" v="850" actId="14100"/>
          <ac:picMkLst>
            <pc:docMk/>
            <pc:sldMk cId="4243601230" sldId="358"/>
            <ac:picMk id="7" creationId="{9297AC81-2341-486C-A733-DED49009B43F}"/>
          </ac:picMkLst>
        </pc:picChg>
        <pc:picChg chg="del">
          <ac:chgData name="Matty Steel" userId="ce1a7978624458e3" providerId="LiveId" clId="{8C583D82-015E-46DD-A2C9-04D4B0A24CE8}" dt="2019-07-04T10:50:57.939" v="521" actId="478"/>
          <ac:picMkLst>
            <pc:docMk/>
            <pc:sldMk cId="4243601230" sldId="358"/>
            <ac:picMk id="8" creationId="{5A104269-B8FC-4145-87AE-9F55B3340F56}"/>
          </ac:picMkLst>
        </pc:picChg>
        <pc:picChg chg="add">
          <ac:chgData name="Matty Steel" userId="ce1a7978624458e3" providerId="LiveId" clId="{8C583D82-015E-46DD-A2C9-04D4B0A24CE8}" dt="2019-07-04T21:19:17.830" v="847" actId="26606"/>
          <ac:picMkLst>
            <pc:docMk/>
            <pc:sldMk cId="4243601230" sldId="358"/>
            <ac:picMk id="92" creationId="{D8C67178-C15E-489D-8DDF-CB1BD419478F}"/>
          </ac:picMkLst>
        </pc:picChg>
        <pc:picChg chg="add del">
          <ac:chgData name="Matty Steel" userId="ce1a7978624458e3" providerId="LiveId" clId="{8C583D82-015E-46DD-A2C9-04D4B0A24CE8}" dt="2019-07-04T21:18:59.463" v="845" actId="26606"/>
          <ac:picMkLst>
            <pc:docMk/>
            <pc:sldMk cId="4243601230" sldId="358"/>
            <ac:picMk id="140" creationId="{D8C67178-C15E-489D-8DDF-CB1BD419478F}"/>
          </ac:picMkLst>
        </pc:picChg>
        <pc:picChg chg="add del mod ord">
          <ac:chgData name="Matty Steel" userId="ce1a7978624458e3" providerId="LiveId" clId="{8C583D82-015E-46DD-A2C9-04D4B0A24CE8}" dt="2019-07-04T21:15:15.456" v="838" actId="478"/>
          <ac:picMkLst>
            <pc:docMk/>
            <pc:sldMk cId="4243601230" sldId="358"/>
            <ac:picMk id="1027" creationId="{C0A72C7B-545F-4A35-A828-EB466657A4EF}"/>
          </ac:picMkLst>
        </pc:picChg>
        <pc:picChg chg="add del mod ord">
          <ac:chgData name="Matty Steel" userId="ce1a7978624458e3" providerId="LiveId" clId="{8C583D82-015E-46DD-A2C9-04D4B0A24CE8}" dt="2019-07-04T21:15:13.631" v="837" actId="478"/>
          <ac:picMkLst>
            <pc:docMk/>
            <pc:sldMk cId="4243601230" sldId="358"/>
            <ac:picMk id="1029" creationId="{C4C40ADC-BC76-4DF0-AAD0-EE1B91E1E4F5}"/>
          </ac:picMkLst>
        </pc:picChg>
        <pc:picChg chg="add del mod ord">
          <ac:chgData name="Matty Steel" userId="ce1a7978624458e3" providerId="LiveId" clId="{8C583D82-015E-46DD-A2C9-04D4B0A24CE8}" dt="2019-07-04T21:15:18.976" v="840" actId="478"/>
          <ac:picMkLst>
            <pc:docMk/>
            <pc:sldMk cId="4243601230" sldId="358"/>
            <ac:picMk id="1031" creationId="{60693A2B-4BC7-4596-A2FF-85586D2DF2F3}"/>
          </ac:picMkLst>
        </pc:picChg>
        <pc:cxnChg chg="del">
          <ac:chgData name="Matty Steel" userId="ce1a7978624458e3" providerId="LiveId" clId="{8C583D82-015E-46DD-A2C9-04D4B0A24CE8}" dt="2019-07-04T10:47:49.334" v="497"/>
          <ac:cxnSpMkLst>
            <pc:docMk/>
            <pc:sldMk cId="4243601230" sldId="358"/>
            <ac:cxnSpMk id="13" creationId="{7FFF4045-1FA0-4BCA-BB0A-CB893F51DDF6}"/>
          </ac:cxnSpMkLst>
        </pc:cxnChg>
        <pc:cxnChg chg="del">
          <ac:chgData name="Matty Steel" userId="ce1a7978624458e3" providerId="LiveId" clId="{8C583D82-015E-46DD-A2C9-04D4B0A24CE8}" dt="2019-07-04T10:47:49.334" v="497"/>
          <ac:cxnSpMkLst>
            <pc:docMk/>
            <pc:sldMk cId="4243601230" sldId="358"/>
            <ac:cxnSpMk id="15" creationId="{B2B6E864-7D0D-4B47-AF74-19F1A33403C3}"/>
          </ac:cxnSpMkLst>
        </pc:cxnChg>
        <pc:cxnChg chg="del">
          <ac:chgData name="Matty Steel" userId="ce1a7978624458e3" providerId="LiveId" clId="{8C583D82-015E-46DD-A2C9-04D4B0A24CE8}" dt="2019-07-04T10:47:49.334" v="497"/>
          <ac:cxnSpMkLst>
            <pc:docMk/>
            <pc:sldMk cId="4243601230" sldId="358"/>
            <ac:cxnSpMk id="17" creationId="{CA8D2CBD-43F3-4B60-93C6-2E260BA75A0E}"/>
          </ac:cxnSpMkLst>
        </pc:cxnChg>
        <pc:cxnChg chg="del">
          <ac:chgData name="Matty Steel" userId="ce1a7978624458e3" providerId="LiveId" clId="{8C583D82-015E-46DD-A2C9-04D4B0A24CE8}" dt="2019-07-04T10:47:49.334" v="497"/>
          <ac:cxnSpMkLst>
            <pc:docMk/>
            <pc:sldMk cId="4243601230" sldId="358"/>
            <ac:cxnSpMk id="19" creationId="{38A31735-DEAC-4F0C-9E3F-7A45DCDCDDEC}"/>
          </ac:cxnSpMkLst>
        </pc:cxnChg>
        <pc:cxnChg chg="add del">
          <ac:chgData name="Matty Steel" userId="ce1a7978624458e3" providerId="LiveId" clId="{8C583D82-015E-46DD-A2C9-04D4B0A24CE8}" dt="2019-07-04T10:51:20.578" v="525" actId="26606"/>
          <ac:cxnSpMkLst>
            <pc:docMk/>
            <pc:sldMk cId="4243601230" sldId="358"/>
            <ac:cxnSpMk id="76" creationId="{7FFF4045-1FA0-4BCA-BB0A-CB893F51DDF6}"/>
          </ac:cxnSpMkLst>
        </pc:cxnChg>
        <pc:cxnChg chg="add del">
          <ac:chgData name="Matty Steel" userId="ce1a7978624458e3" providerId="LiveId" clId="{8C583D82-015E-46DD-A2C9-04D4B0A24CE8}" dt="2019-07-04T10:51:20.578" v="525" actId="26606"/>
          <ac:cxnSpMkLst>
            <pc:docMk/>
            <pc:sldMk cId="4243601230" sldId="358"/>
            <ac:cxnSpMk id="78" creationId="{B2B6E864-7D0D-4B47-AF74-19F1A33403C3}"/>
          </ac:cxnSpMkLst>
        </pc:cxnChg>
        <pc:cxnChg chg="add del">
          <ac:chgData name="Matty Steel" userId="ce1a7978624458e3" providerId="LiveId" clId="{8C583D82-015E-46DD-A2C9-04D4B0A24CE8}" dt="2019-07-04T10:51:20.578" v="525" actId="26606"/>
          <ac:cxnSpMkLst>
            <pc:docMk/>
            <pc:sldMk cId="4243601230" sldId="358"/>
            <ac:cxnSpMk id="80" creationId="{CA8D2CBD-43F3-4B60-93C6-2E260BA75A0E}"/>
          </ac:cxnSpMkLst>
        </pc:cxnChg>
        <pc:cxnChg chg="add del">
          <ac:chgData name="Matty Steel" userId="ce1a7978624458e3" providerId="LiveId" clId="{8C583D82-015E-46DD-A2C9-04D4B0A24CE8}" dt="2019-07-04T21:19:17.830" v="847" actId="26606"/>
          <ac:cxnSpMkLst>
            <pc:docMk/>
            <pc:sldMk cId="4243601230" sldId="358"/>
            <ac:cxnSpMk id="81" creationId="{7FFF4045-1FA0-4BCA-BB0A-CB893F51DDF6}"/>
          </ac:cxnSpMkLst>
        </pc:cxnChg>
        <pc:cxnChg chg="add del">
          <ac:chgData name="Matty Steel" userId="ce1a7978624458e3" providerId="LiveId" clId="{8C583D82-015E-46DD-A2C9-04D4B0A24CE8}" dt="2019-07-04T10:51:20.578" v="525" actId="26606"/>
          <ac:cxnSpMkLst>
            <pc:docMk/>
            <pc:sldMk cId="4243601230" sldId="358"/>
            <ac:cxnSpMk id="82" creationId="{38A31735-DEAC-4F0C-9E3F-7A45DCDCDDEC}"/>
          </ac:cxnSpMkLst>
        </pc:cxnChg>
        <pc:cxnChg chg="add del">
          <ac:chgData name="Matty Steel" userId="ce1a7978624458e3" providerId="LiveId" clId="{8C583D82-015E-46DD-A2C9-04D4B0A24CE8}" dt="2019-07-04T21:19:17.830" v="847" actId="26606"/>
          <ac:cxnSpMkLst>
            <pc:docMk/>
            <pc:sldMk cId="4243601230" sldId="358"/>
            <ac:cxnSpMk id="83" creationId="{B2B6E864-7D0D-4B47-AF74-19F1A33403C3}"/>
          </ac:cxnSpMkLst>
        </pc:cxnChg>
        <pc:cxnChg chg="add del">
          <ac:chgData name="Matty Steel" userId="ce1a7978624458e3" providerId="LiveId" clId="{8C583D82-015E-46DD-A2C9-04D4B0A24CE8}" dt="2019-07-04T21:19:17.830" v="847" actId="26606"/>
          <ac:cxnSpMkLst>
            <pc:docMk/>
            <pc:sldMk cId="4243601230" sldId="358"/>
            <ac:cxnSpMk id="85" creationId="{CA8D2CBD-43F3-4B60-93C6-2E260BA75A0E}"/>
          </ac:cxnSpMkLst>
        </pc:cxnChg>
        <pc:cxnChg chg="add del">
          <ac:chgData name="Matty Steel" userId="ce1a7978624458e3" providerId="LiveId" clId="{8C583D82-015E-46DD-A2C9-04D4B0A24CE8}" dt="2019-07-04T21:19:17.830" v="847" actId="26606"/>
          <ac:cxnSpMkLst>
            <pc:docMk/>
            <pc:sldMk cId="4243601230" sldId="358"/>
            <ac:cxnSpMk id="87" creationId="{38A31735-DEAC-4F0C-9E3F-7A45DCDCDDEC}"/>
          </ac:cxnSpMkLst>
        </pc:cxnChg>
      </pc:sldChg>
      <pc:sldChg chg="modSp add">
        <pc:chgData name="Matty Steel" userId="ce1a7978624458e3" providerId="LiveId" clId="{8C583D82-015E-46DD-A2C9-04D4B0A24CE8}" dt="2019-07-04T10:59:11.261" v="666" actId="20577"/>
        <pc:sldMkLst>
          <pc:docMk/>
          <pc:sldMk cId="1740976206" sldId="359"/>
        </pc:sldMkLst>
        <pc:spChg chg="mod">
          <ac:chgData name="Matty Steel" userId="ce1a7978624458e3" providerId="LiveId" clId="{8C583D82-015E-46DD-A2C9-04D4B0A24CE8}" dt="2019-07-04T10:59:11.261" v="666" actId="20577"/>
          <ac:spMkLst>
            <pc:docMk/>
            <pc:sldMk cId="1740976206" sldId="359"/>
            <ac:spMk id="4" creationId="{C2B65969-2913-4399-B43D-D474839B3967}"/>
          </ac:spMkLst>
        </pc:spChg>
      </pc:sldChg>
      <pc:sldChg chg="modSp add">
        <pc:chgData name="Matty Steel" userId="ce1a7978624458e3" providerId="LiveId" clId="{8C583D82-015E-46DD-A2C9-04D4B0A24CE8}" dt="2019-07-04T10:59:28.935" v="670" actId="1076"/>
        <pc:sldMkLst>
          <pc:docMk/>
          <pc:sldMk cId="1130192753" sldId="360"/>
        </pc:sldMkLst>
        <pc:spChg chg="mod">
          <ac:chgData name="Matty Steel" userId="ce1a7978624458e3" providerId="LiveId" clId="{8C583D82-015E-46DD-A2C9-04D4B0A24CE8}" dt="2019-07-04T10:59:28.935" v="670" actId="1076"/>
          <ac:spMkLst>
            <pc:docMk/>
            <pc:sldMk cId="1130192753" sldId="360"/>
            <ac:spMk id="2" creationId="{A7F78D64-C51B-45E2-B0BD-B4C80F4CCD3C}"/>
          </ac:spMkLst>
        </pc:spChg>
        <pc:spChg chg="mod">
          <ac:chgData name="Matty Steel" userId="ce1a7978624458e3" providerId="LiveId" clId="{8C583D82-015E-46DD-A2C9-04D4B0A24CE8}" dt="2019-07-04T10:59:27.977" v="669" actId="1076"/>
          <ac:spMkLst>
            <pc:docMk/>
            <pc:sldMk cId="1130192753" sldId="360"/>
            <ac:spMk id="4" creationId="{C2B65969-2913-4399-B43D-D474839B3967}"/>
          </ac:spMkLst>
        </pc:spChg>
      </pc:sldChg>
      <pc:sldChg chg="modSp add">
        <pc:chgData name="Matty Steel" userId="ce1a7978624458e3" providerId="LiveId" clId="{8C583D82-015E-46DD-A2C9-04D4B0A24CE8}" dt="2019-07-04T10:59:55.788" v="674" actId="1076"/>
        <pc:sldMkLst>
          <pc:docMk/>
          <pc:sldMk cId="162055011" sldId="361"/>
        </pc:sldMkLst>
        <pc:spChg chg="mod">
          <ac:chgData name="Matty Steel" userId="ce1a7978624458e3" providerId="LiveId" clId="{8C583D82-015E-46DD-A2C9-04D4B0A24CE8}" dt="2019-07-04T10:59:55.788" v="674" actId="1076"/>
          <ac:spMkLst>
            <pc:docMk/>
            <pc:sldMk cId="162055011" sldId="361"/>
            <ac:spMk id="4" creationId="{C2B65969-2913-4399-B43D-D474839B3967}"/>
          </ac:spMkLst>
        </pc:spChg>
      </pc:sldChg>
      <pc:sldChg chg="modSp add">
        <pc:chgData name="Matty Steel" userId="ce1a7978624458e3" providerId="LiveId" clId="{8C583D82-015E-46DD-A2C9-04D4B0A24CE8}" dt="2019-07-04T11:00:45.663" v="677" actId="1076"/>
        <pc:sldMkLst>
          <pc:docMk/>
          <pc:sldMk cId="1131216668" sldId="362"/>
        </pc:sldMkLst>
        <pc:spChg chg="mod">
          <ac:chgData name="Matty Steel" userId="ce1a7978624458e3" providerId="LiveId" clId="{8C583D82-015E-46DD-A2C9-04D4B0A24CE8}" dt="2019-07-04T11:00:45.663" v="677" actId="1076"/>
          <ac:spMkLst>
            <pc:docMk/>
            <pc:sldMk cId="1131216668" sldId="362"/>
            <ac:spMk id="4" creationId="{C2B65969-2913-4399-B43D-D474839B3967}"/>
          </ac:spMkLst>
        </pc:spChg>
      </pc:sldChg>
      <pc:sldChg chg="modSp add modAnim">
        <pc:chgData name="Matty Steel" userId="ce1a7978624458e3" providerId="LiveId" clId="{8C583D82-015E-46DD-A2C9-04D4B0A24CE8}" dt="2019-07-04T11:03:19.262" v="809"/>
        <pc:sldMkLst>
          <pc:docMk/>
          <pc:sldMk cId="4234908584" sldId="363"/>
        </pc:sldMkLst>
        <pc:spChg chg="mod">
          <ac:chgData name="Matty Steel" userId="ce1a7978624458e3" providerId="LiveId" clId="{8C583D82-015E-46DD-A2C9-04D4B0A24CE8}" dt="2019-07-04T11:02:52.971" v="804" actId="207"/>
          <ac:spMkLst>
            <pc:docMk/>
            <pc:sldMk cId="4234908584" sldId="363"/>
            <ac:spMk id="5" creationId="{2151C8A7-272A-4AF9-821C-02C22F5D772D}"/>
          </ac:spMkLst>
        </pc:spChg>
      </pc:sldChg>
      <pc:sldChg chg="add">
        <pc:chgData name="Matty Steel" userId="ce1a7978624458e3" providerId="LiveId" clId="{8C583D82-015E-46DD-A2C9-04D4B0A24CE8}" dt="2019-07-04T11:03:59.175" v="827"/>
        <pc:sldMkLst>
          <pc:docMk/>
          <pc:sldMk cId="2580735953" sldId="364"/>
        </pc:sldMkLst>
      </pc:sldChg>
      <pc:sldChg chg="add">
        <pc:chgData name="Matty Steel" userId="ce1a7978624458e3" providerId="LiveId" clId="{8C583D82-015E-46DD-A2C9-04D4B0A24CE8}" dt="2019-07-04T11:04:05.152" v="828"/>
        <pc:sldMkLst>
          <pc:docMk/>
          <pc:sldMk cId="269590169" sldId="3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219943-EB33-4A2A-9F0F-8D5341AF0587}"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271511617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219943-EB33-4A2A-9F0F-8D5341AF0587}"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294780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219943-EB33-4A2A-9F0F-8D5341AF0587}"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2494160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219943-EB33-4A2A-9F0F-8D5341AF0587}"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0A30E5-D114-43E9-990D-8B75BC99D2B0}" type="slidenum">
              <a:rPr lang="en-GB" smtClean="0"/>
              <a:t>‹#›</a:t>
            </a:fld>
            <a:endParaRPr lang="en-GB"/>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507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219943-EB33-4A2A-9F0F-8D5341AF0587}"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24168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219943-EB33-4A2A-9F0F-8D5341AF0587}" type="datetimeFigureOut">
              <a:rPr lang="en-GB" smtClean="0"/>
              <a:t>05/07/2019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131162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219943-EB33-4A2A-9F0F-8D5341AF0587}" type="datetimeFigureOut">
              <a:rPr lang="en-GB" smtClean="0"/>
              <a:t>05/07/2019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19322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19943-EB33-4A2A-9F0F-8D5341AF0587}"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1835744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19943-EB33-4A2A-9F0F-8D5341AF0587}"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298031711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19943-EB33-4A2A-9F0F-8D5341AF0587}"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9638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219943-EB33-4A2A-9F0F-8D5341AF0587}" type="datetimeFigureOut">
              <a:rPr lang="en-GB" smtClean="0"/>
              <a:t>05/07/2019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320851698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19943-EB33-4A2A-9F0F-8D5341AF0587}"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381379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219943-EB33-4A2A-9F0F-8D5341AF0587}" type="datetimeFigureOut">
              <a:rPr lang="en-GB" smtClean="0"/>
              <a:t>05/07/2019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157420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219943-EB33-4A2A-9F0F-8D5341AF0587}" type="datetimeFigureOut">
              <a:rPr lang="en-GB" smtClean="0"/>
              <a:t>05/07/2019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126566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19943-EB33-4A2A-9F0F-8D5341AF0587}" type="datetimeFigureOut">
              <a:rPr lang="en-GB" smtClean="0"/>
              <a:t>05/07/2019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191556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219943-EB33-4A2A-9F0F-8D5341AF0587}"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296477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3219943-EB33-4A2A-9F0F-8D5341AF0587}" type="datetimeFigureOut">
              <a:rPr lang="en-GB" smtClean="0"/>
              <a:t>05/07/2019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0A30E5-D114-43E9-990D-8B75BC99D2B0}" type="slidenum">
              <a:rPr lang="en-GB" smtClean="0"/>
              <a:t>‹#›</a:t>
            </a:fld>
            <a:endParaRPr lang="en-GB"/>
          </a:p>
        </p:txBody>
      </p:sp>
    </p:spTree>
    <p:extLst>
      <p:ext uri="{BB962C8B-B14F-4D97-AF65-F5344CB8AC3E}">
        <p14:creationId xmlns:p14="http://schemas.microsoft.com/office/powerpoint/2010/main" val="323493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3219943-EB33-4A2A-9F0F-8D5341AF0587}" type="datetimeFigureOut">
              <a:rPr lang="en-GB" smtClean="0"/>
              <a:t>05/07/2019</a:t>
            </a:fld>
            <a:endParaRPr lang="en-GB"/>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D0A30E5-D114-43E9-990D-8B75BC99D2B0}" type="slidenum">
              <a:rPr lang="en-GB" smtClean="0"/>
              <a:t>‹#›</a:t>
            </a:fld>
            <a:endParaRPr lang="en-GB"/>
          </a:p>
        </p:txBody>
      </p:sp>
    </p:spTree>
    <p:extLst>
      <p:ext uri="{BB962C8B-B14F-4D97-AF65-F5344CB8AC3E}">
        <p14:creationId xmlns:p14="http://schemas.microsoft.com/office/powerpoint/2010/main" val="3359070507"/>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046B-0852-41A8-A390-5D1EC05ADA7C}"/>
              </a:ext>
            </a:extLst>
          </p:cNvPr>
          <p:cNvSpPr>
            <a:spLocks noGrp="1"/>
          </p:cNvSpPr>
          <p:nvPr>
            <p:ph type="ctrTitle"/>
          </p:nvPr>
        </p:nvSpPr>
        <p:spPr>
          <a:xfrm>
            <a:off x="1375983" y="3299727"/>
            <a:ext cx="9440034" cy="1133475"/>
          </a:xfrm>
        </p:spPr>
        <p:txBody>
          <a:bodyPr>
            <a:normAutofit/>
          </a:bodyPr>
          <a:lstStyle/>
          <a:p>
            <a:r>
              <a:rPr lang="en-GB" sz="4800" dirty="0">
                <a:solidFill>
                  <a:schemeClr val="tx1"/>
                </a:solidFill>
                <a:latin typeface="Calibri" panose="020F0502020204030204" pitchFamily="34" charset="0"/>
                <a:cs typeface="Calibri" panose="020F0502020204030204" pitchFamily="34" charset="0"/>
              </a:rPr>
              <a:t>The Letter to the Ephesians</a:t>
            </a:r>
          </a:p>
        </p:txBody>
      </p:sp>
      <p:sp>
        <p:nvSpPr>
          <p:cNvPr id="3" name="Subtitle 2">
            <a:extLst>
              <a:ext uri="{FF2B5EF4-FFF2-40B4-BE49-F238E27FC236}">
                <a16:creationId xmlns:a16="http://schemas.microsoft.com/office/drawing/2014/main" id="{D99AC88E-2B4D-47E3-A5DF-7D8E16BB6E16}"/>
              </a:ext>
            </a:extLst>
          </p:cNvPr>
          <p:cNvSpPr>
            <a:spLocks noGrp="1"/>
          </p:cNvSpPr>
          <p:nvPr>
            <p:ph type="subTitle" idx="1"/>
          </p:nvPr>
        </p:nvSpPr>
        <p:spPr>
          <a:xfrm>
            <a:off x="1375983" y="1494432"/>
            <a:ext cx="9440034" cy="1049867"/>
          </a:xfrm>
        </p:spPr>
        <p:txBody>
          <a:bodyPr>
            <a:noAutofit/>
          </a:bodyPr>
          <a:lstStyle/>
          <a:p>
            <a:r>
              <a:rPr lang="en-GB" sz="8000" dirty="0">
                <a:latin typeface="Calibri" panose="020F0502020204030204" pitchFamily="34" charset="0"/>
                <a:cs typeface="Calibri" panose="020F0502020204030204" pitchFamily="34" charset="0"/>
              </a:rPr>
              <a:t>Immeasurably More</a:t>
            </a:r>
          </a:p>
        </p:txBody>
      </p:sp>
      <p:sp>
        <p:nvSpPr>
          <p:cNvPr id="4" name="TextBox 3">
            <a:extLst>
              <a:ext uri="{FF2B5EF4-FFF2-40B4-BE49-F238E27FC236}">
                <a16:creationId xmlns:a16="http://schemas.microsoft.com/office/drawing/2014/main" id="{A7FE148C-011B-4E6C-8C66-62EF68B19E10}"/>
              </a:ext>
            </a:extLst>
          </p:cNvPr>
          <p:cNvSpPr txBox="1"/>
          <p:nvPr/>
        </p:nvSpPr>
        <p:spPr>
          <a:xfrm>
            <a:off x="1375983" y="5188630"/>
            <a:ext cx="9925050" cy="1077218"/>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Now to him who is able to do immeasurably more than all we ask or imagine…</a:t>
            </a:r>
          </a:p>
        </p:txBody>
      </p:sp>
    </p:spTree>
    <p:extLst>
      <p:ext uri="{BB962C8B-B14F-4D97-AF65-F5344CB8AC3E}">
        <p14:creationId xmlns:p14="http://schemas.microsoft.com/office/powerpoint/2010/main" val="2604898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C8AF37-0694-4CB8-8579-FBA5D523A076}"/>
              </a:ext>
            </a:extLst>
          </p:cNvPr>
          <p:cNvSpPr txBox="1"/>
          <p:nvPr/>
        </p:nvSpPr>
        <p:spPr>
          <a:xfrm>
            <a:off x="1085849" y="1609725"/>
            <a:ext cx="10258425" cy="1569660"/>
          </a:xfrm>
          <a:prstGeom prst="rect">
            <a:avLst/>
          </a:prstGeom>
          <a:noFill/>
        </p:spPr>
        <p:txBody>
          <a:bodyPr wrap="square" rtlCol="0">
            <a:spAutoFit/>
          </a:bodyPr>
          <a:lstStyle/>
          <a:p>
            <a:pPr algn="ctr"/>
            <a:r>
              <a:rPr lang="en-GB" sz="4800" dirty="0">
                <a:latin typeface="Calibri" panose="020F0502020204030204" pitchFamily="34" charset="0"/>
                <a:cs typeface="Calibri" panose="020F0502020204030204" pitchFamily="34" charset="0"/>
              </a:rPr>
              <a:t>What are the challenges to the Gospel in Tewkesbury?</a:t>
            </a:r>
          </a:p>
        </p:txBody>
      </p:sp>
    </p:spTree>
    <p:extLst>
      <p:ext uri="{BB962C8B-B14F-4D97-AF65-F5344CB8AC3E}">
        <p14:creationId xmlns:p14="http://schemas.microsoft.com/office/powerpoint/2010/main" val="161131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8D64-C51B-45E2-B0BD-B4C80F4CCD3C}"/>
              </a:ext>
            </a:extLst>
          </p:cNvPr>
          <p:cNvSpPr>
            <a:spLocks noGrp="1"/>
          </p:cNvSpPr>
          <p:nvPr>
            <p:ph type="title"/>
          </p:nvPr>
        </p:nvSpPr>
        <p:spPr>
          <a:xfrm>
            <a:off x="805998" y="451864"/>
            <a:ext cx="10353762" cy="4544341"/>
          </a:xfrm>
        </p:spPr>
        <p:txBody>
          <a:bodyPr>
            <a:normAutofit/>
          </a:bodyPr>
          <a:lstStyle/>
          <a:p>
            <a:pPr algn="l"/>
            <a:br>
              <a:rPr lang="en-GB" b="1" dirty="0">
                <a:effectLst/>
              </a:rPr>
            </a:br>
            <a:br>
              <a:rPr lang="en-GB" b="1" dirty="0">
                <a:effectLst/>
              </a:rPr>
            </a:br>
            <a:br>
              <a:rPr lang="en-GB" b="1" dirty="0">
                <a:effectLst/>
              </a:rPr>
            </a:br>
            <a:br>
              <a:rPr lang="en-GB" b="1" dirty="0">
                <a:effectLst/>
              </a:rPr>
            </a:br>
            <a:endParaRPr lang="en-GB" dirty="0">
              <a:effectLst/>
            </a:endParaRPr>
          </a:p>
        </p:txBody>
      </p:sp>
      <p:sp>
        <p:nvSpPr>
          <p:cNvPr id="4" name="TextBox 3">
            <a:extLst>
              <a:ext uri="{FF2B5EF4-FFF2-40B4-BE49-F238E27FC236}">
                <a16:creationId xmlns:a16="http://schemas.microsoft.com/office/drawing/2014/main" id="{C2B65969-2913-4399-B43D-D474839B3967}"/>
              </a:ext>
            </a:extLst>
          </p:cNvPr>
          <p:cNvSpPr txBox="1"/>
          <p:nvPr/>
        </p:nvSpPr>
        <p:spPr>
          <a:xfrm>
            <a:off x="581068" y="731181"/>
            <a:ext cx="10804934" cy="5165517"/>
          </a:xfrm>
          <a:prstGeom prst="rect">
            <a:avLst/>
          </a:prstGeom>
          <a:noFill/>
        </p:spPr>
        <p:txBody>
          <a:bodyPr wrap="square" rtlCol="0">
            <a:spAutoFit/>
          </a:bodyPr>
          <a:lstStyle/>
          <a:p>
            <a:r>
              <a:rPr lang="en-US" sz="2300" dirty="0">
                <a:latin typeface="Calibri" panose="020F0502020204030204" pitchFamily="34" charset="0"/>
                <a:cs typeface="Calibri" panose="020F0502020204030204" pitchFamily="34" charset="0"/>
              </a:rPr>
              <a:t>While Apollos was at Corinth, Paul took the road through the interior and arrived at Ephesus. There he found some disciples </a:t>
            </a:r>
            <a:r>
              <a:rPr lang="en-US" sz="2300" baseline="30000" dirty="0">
                <a:latin typeface="Calibri" panose="020F0502020204030204" pitchFamily="34" charset="0"/>
                <a:cs typeface="Calibri" panose="020F0502020204030204" pitchFamily="34" charset="0"/>
              </a:rPr>
              <a:t>2 </a:t>
            </a:r>
            <a:r>
              <a:rPr lang="en-US" sz="2300" dirty="0">
                <a:latin typeface="Calibri" panose="020F0502020204030204" pitchFamily="34" charset="0"/>
                <a:cs typeface="Calibri" panose="020F0502020204030204" pitchFamily="34" charset="0"/>
              </a:rPr>
              <a:t>and asked them, ‘Did you receive the Holy Spirit when you believed?’</a:t>
            </a:r>
          </a:p>
          <a:p>
            <a:endParaRPr lang="en-US" sz="2300" dirty="0">
              <a:latin typeface="Calibri" panose="020F0502020204030204" pitchFamily="34" charset="0"/>
              <a:cs typeface="Calibri" panose="020F0502020204030204" pitchFamily="34" charset="0"/>
            </a:endParaRPr>
          </a:p>
          <a:p>
            <a:r>
              <a:rPr lang="en-US" sz="2300" dirty="0">
                <a:latin typeface="Calibri" panose="020F0502020204030204" pitchFamily="34" charset="0"/>
                <a:cs typeface="Calibri" panose="020F0502020204030204" pitchFamily="34" charset="0"/>
              </a:rPr>
              <a:t>They answered, ‘No, we have not even heard that there is a Holy Spirit.’</a:t>
            </a:r>
          </a:p>
          <a:p>
            <a:endParaRPr lang="en-US" sz="2300" b="1" baseline="30000" dirty="0">
              <a:latin typeface="Calibri" panose="020F0502020204030204" pitchFamily="34" charset="0"/>
              <a:cs typeface="Calibri" panose="020F0502020204030204" pitchFamily="34" charset="0"/>
            </a:endParaRPr>
          </a:p>
          <a:p>
            <a:r>
              <a:rPr lang="en-US" sz="2300" b="1" baseline="30000" dirty="0">
                <a:latin typeface="Calibri" panose="020F0502020204030204" pitchFamily="34" charset="0"/>
                <a:cs typeface="Calibri" panose="020F0502020204030204" pitchFamily="34" charset="0"/>
              </a:rPr>
              <a:t>3 </a:t>
            </a:r>
            <a:r>
              <a:rPr lang="en-US" sz="2300" dirty="0">
                <a:latin typeface="Calibri" panose="020F0502020204030204" pitchFamily="34" charset="0"/>
                <a:cs typeface="Calibri" panose="020F0502020204030204" pitchFamily="34" charset="0"/>
              </a:rPr>
              <a:t>So Paul asked, ‘Then what baptism did you receive?’</a:t>
            </a:r>
          </a:p>
          <a:p>
            <a:endParaRPr lang="en-US" sz="2300" dirty="0">
              <a:latin typeface="Calibri" panose="020F0502020204030204" pitchFamily="34" charset="0"/>
              <a:cs typeface="Calibri" panose="020F0502020204030204" pitchFamily="34" charset="0"/>
            </a:endParaRPr>
          </a:p>
          <a:p>
            <a:r>
              <a:rPr lang="en-US" sz="2300" dirty="0">
                <a:latin typeface="Calibri" panose="020F0502020204030204" pitchFamily="34" charset="0"/>
                <a:cs typeface="Calibri" panose="020F0502020204030204" pitchFamily="34" charset="0"/>
              </a:rPr>
              <a:t>‘John’s baptism,’ they replied.</a:t>
            </a:r>
          </a:p>
          <a:p>
            <a:endParaRPr lang="en-US" sz="2300" b="1" baseline="30000" dirty="0">
              <a:latin typeface="Calibri" panose="020F0502020204030204" pitchFamily="34" charset="0"/>
              <a:cs typeface="Calibri" panose="020F0502020204030204" pitchFamily="34" charset="0"/>
            </a:endParaRPr>
          </a:p>
          <a:p>
            <a:r>
              <a:rPr lang="en-US" sz="2300" b="1" baseline="30000" dirty="0">
                <a:latin typeface="Calibri" panose="020F0502020204030204" pitchFamily="34" charset="0"/>
                <a:cs typeface="Calibri" panose="020F0502020204030204" pitchFamily="34" charset="0"/>
              </a:rPr>
              <a:t>4 </a:t>
            </a:r>
            <a:r>
              <a:rPr lang="en-US" sz="2300" dirty="0">
                <a:latin typeface="Calibri" panose="020F0502020204030204" pitchFamily="34" charset="0"/>
                <a:cs typeface="Calibri" panose="020F0502020204030204" pitchFamily="34" charset="0"/>
              </a:rPr>
              <a:t>Paul said, ‘John’s baptism was a baptism of repentance. He told the people to believe in the one coming after him, that is, in Jesus.’ </a:t>
            </a:r>
            <a:r>
              <a:rPr lang="en-US" sz="2300" b="1" baseline="30000" dirty="0">
                <a:latin typeface="Calibri" panose="020F0502020204030204" pitchFamily="34" charset="0"/>
                <a:cs typeface="Calibri" panose="020F0502020204030204" pitchFamily="34" charset="0"/>
              </a:rPr>
              <a:t>5 </a:t>
            </a:r>
            <a:r>
              <a:rPr lang="en-US" sz="2300" dirty="0">
                <a:latin typeface="Calibri" panose="020F0502020204030204" pitchFamily="34" charset="0"/>
                <a:cs typeface="Calibri" panose="020F0502020204030204" pitchFamily="34" charset="0"/>
              </a:rPr>
              <a:t>On hearing this, they were </a:t>
            </a:r>
            <a:r>
              <a:rPr lang="en-US" sz="2300" dirty="0" err="1">
                <a:latin typeface="Calibri" panose="020F0502020204030204" pitchFamily="34" charset="0"/>
                <a:cs typeface="Calibri" panose="020F0502020204030204" pitchFamily="34" charset="0"/>
              </a:rPr>
              <a:t>baptised</a:t>
            </a:r>
            <a:r>
              <a:rPr lang="en-US" sz="2300" dirty="0">
                <a:latin typeface="Calibri" panose="020F0502020204030204" pitchFamily="34" charset="0"/>
                <a:cs typeface="Calibri" panose="020F0502020204030204" pitchFamily="34" charset="0"/>
              </a:rPr>
              <a:t> in the name of the Lord Jesus. </a:t>
            </a:r>
            <a:r>
              <a:rPr lang="en-US" sz="2300" b="1" baseline="30000" dirty="0">
                <a:latin typeface="Calibri" panose="020F0502020204030204" pitchFamily="34" charset="0"/>
                <a:cs typeface="Calibri" panose="020F0502020204030204" pitchFamily="34" charset="0"/>
              </a:rPr>
              <a:t>6 </a:t>
            </a:r>
            <a:r>
              <a:rPr lang="en-US" sz="2300" dirty="0">
                <a:latin typeface="Calibri" panose="020F0502020204030204" pitchFamily="34" charset="0"/>
                <a:cs typeface="Calibri" panose="020F0502020204030204" pitchFamily="34" charset="0"/>
              </a:rPr>
              <a:t>When Paul placed his hands on them, the Holy Spirit came on them, and they spoke in tongues and prophesied. </a:t>
            </a:r>
            <a:r>
              <a:rPr lang="en-US" sz="2300" b="1" baseline="30000" dirty="0">
                <a:latin typeface="Calibri" panose="020F0502020204030204" pitchFamily="34" charset="0"/>
                <a:cs typeface="Calibri" panose="020F0502020204030204" pitchFamily="34" charset="0"/>
              </a:rPr>
              <a:t>7 </a:t>
            </a:r>
            <a:r>
              <a:rPr lang="en-US" sz="2300" dirty="0">
                <a:latin typeface="Calibri" panose="020F0502020204030204" pitchFamily="34" charset="0"/>
                <a:cs typeface="Calibri" panose="020F0502020204030204" pitchFamily="34" charset="0"/>
              </a:rPr>
              <a:t>There were about twelve men in all.</a:t>
            </a:r>
          </a:p>
          <a:p>
            <a:endParaRPr lang="en-US" sz="2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522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8D64-C51B-45E2-B0BD-B4C80F4CCD3C}"/>
              </a:ext>
            </a:extLst>
          </p:cNvPr>
          <p:cNvSpPr>
            <a:spLocks noGrp="1"/>
          </p:cNvSpPr>
          <p:nvPr>
            <p:ph type="title"/>
          </p:nvPr>
        </p:nvSpPr>
        <p:spPr>
          <a:xfrm>
            <a:off x="805998" y="451864"/>
            <a:ext cx="10353762" cy="4544341"/>
          </a:xfrm>
        </p:spPr>
        <p:txBody>
          <a:bodyPr>
            <a:normAutofit/>
          </a:bodyPr>
          <a:lstStyle/>
          <a:p>
            <a:pPr algn="l"/>
            <a:br>
              <a:rPr lang="en-GB" b="1" dirty="0">
                <a:effectLst/>
              </a:rPr>
            </a:br>
            <a:br>
              <a:rPr lang="en-GB" b="1" dirty="0">
                <a:effectLst/>
              </a:rPr>
            </a:br>
            <a:br>
              <a:rPr lang="en-GB" b="1" dirty="0">
                <a:effectLst/>
              </a:rPr>
            </a:br>
            <a:br>
              <a:rPr lang="en-GB" b="1" dirty="0">
                <a:effectLst/>
              </a:rPr>
            </a:br>
            <a:endParaRPr lang="en-GB" dirty="0">
              <a:effectLst/>
            </a:endParaRPr>
          </a:p>
        </p:txBody>
      </p:sp>
      <p:sp>
        <p:nvSpPr>
          <p:cNvPr id="4" name="TextBox 3">
            <a:extLst>
              <a:ext uri="{FF2B5EF4-FFF2-40B4-BE49-F238E27FC236}">
                <a16:creationId xmlns:a16="http://schemas.microsoft.com/office/drawing/2014/main" id="{C2B65969-2913-4399-B43D-D474839B3967}"/>
              </a:ext>
            </a:extLst>
          </p:cNvPr>
          <p:cNvSpPr txBox="1"/>
          <p:nvPr/>
        </p:nvSpPr>
        <p:spPr>
          <a:xfrm>
            <a:off x="437537" y="414752"/>
            <a:ext cx="11090684" cy="5991384"/>
          </a:xfrm>
          <a:prstGeom prst="rect">
            <a:avLst/>
          </a:prstGeom>
          <a:noFill/>
        </p:spPr>
        <p:txBody>
          <a:bodyPr wrap="square" rtlCol="0">
            <a:spAutoFit/>
          </a:bodyPr>
          <a:lstStyle/>
          <a:p>
            <a:r>
              <a:rPr lang="en-US" sz="2300" b="1" baseline="30000" dirty="0">
                <a:latin typeface="Calibri" panose="020F0502020204030204" pitchFamily="34" charset="0"/>
                <a:cs typeface="Calibri" panose="020F0502020204030204" pitchFamily="34" charset="0"/>
              </a:rPr>
              <a:t>8 </a:t>
            </a:r>
            <a:r>
              <a:rPr lang="en-US" sz="2300" dirty="0">
                <a:latin typeface="Calibri" panose="020F0502020204030204" pitchFamily="34" charset="0"/>
                <a:cs typeface="Calibri" panose="020F0502020204030204" pitchFamily="34" charset="0"/>
              </a:rPr>
              <a:t>Paul entered the synagogue and spoke boldly there for three months, arguing persuasively about the kingdom of God. </a:t>
            </a:r>
            <a:r>
              <a:rPr lang="en-US" sz="2300" b="1" baseline="30000" dirty="0">
                <a:latin typeface="Calibri" panose="020F0502020204030204" pitchFamily="34" charset="0"/>
                <a:cs typeface="Calibri" panose="020F0502020204030204" pitchFamily="34" charset="0"/>
              </a:rPr>
              <a:t>9 </a:t>
            </a:r>
            <a:r>
              <a:rPr lang="en-US" sz="2300" dirty="0">
                <a:latin typeface="Calibri" panose="020F0502020204030204" pitchFamily="34" charset="0"/>
                <a:cs typeface="Calibri" panose="020F0502020204030204" pitchFamily="34" charset="0"/>
              </a:rPr>
              <a:t>But some of them became obstinate; they refused to believe and publicly maligned the Way. So Paul left them. He took the disciples with him and had discussions daily in the lecture hall of Tyrannus. </a:t>
            </a:r>
            <a:r>
              <a:rPr lang="en-US" sz="2300" b="1" baseline="30000" dirty="0">
                <a:latin typeface="Calibri" panose="020F0502020204030204" pitchFamily="34" charset="0"/>
                <a:cs typeface="Calibri" panose="020F0502020204030204" pitchFamily="34" charset="0"/>
              </a:rPr>
              <a:t>10 </a:t>
            </a:r>
            <a:r>
              <a:rPr lang="en-US" sz="2300" dirty="0">
                <a:latin typeface="Calibri" panose="020F0502020204030204" pitchFamily="34" charset="0"/>
                <a:cs typeface="Calibri" panose="020F0502020204030204" pitchFamily="34" charset="0"/>
              </a:rPr>
              <a:t>This went on for two years, so that all the Jews and Greeks who lived in the province of Asia heard the word of the Lord.</a:t>
            </a:r>
          </a:p>
          <a:p>
            <a:endParaRPr lang="en-US" sz="2300" b="1" baseline="30000" dirty="0">
              <a:latin typeface="Calibri" panose="020F0502020204030204" pitchFamily="34" charset="0"/>
              <a:cs typeface="Calibri" panose="020F0502020204030204" pitchFamily="34" charset="0"/>
            </a:endParaRPr>
          </a:p>
          <a:p>
            <a:r>
              <a:rPr lang="en-US" sz="2300" b="1" baseline="30000" dirty="0">
                <a:latin typeface="Calibri" panose="020F0502020204030204" pitchFamily="34" charset="0"/>
                <a:cs typeface="Calibri" panose="020F0502020204030204" pitchFamily="34" charset="0"/>
              </a:rPr>
              <a:t>11 </a:t>
            </a:r>
            <a:r>
              <a:rPr lang="en-US" sz="2300" dirty="0">
                <a:latin typeface="Calibri" panose="020F0502020204030204" pitchFamily="34" charset="0"/>
                <a:cs typeface="Calibri" panose="020F0502020204030204" pitchFamily="34" charset="0"/>
              </a:rPr>
              <a:t>God did extraordinary miracles through Paul, </a:t>
            </a:r>
            <a:r>
              <a:rPr lang="en-US" sz="2300" b="1" baseline="30000" dirty="0">
                <a:latin typeface="Calibri" panose="020F0502020204030204" pitchFamily="34" charset="0"/>
                <a:cs typeface="Calibri" panose="020F0502020204030204" pitchFamily="34" charset="0"/>
              </a:rPr>
              <a:t>12 </a:t>
            </a:r>
            <a:r>
              <a:rPr lang="en-US" sz="2300" dirty="0">
                <a:latin typeface="Calibri" panose="020F0502020204030204" pitchFamily="34" charset="0"/>
                <a:cs typeface="Calibri" panose="020F0502020204030204" pitchFamily="34" charset="0"/>
              </a:rPr>
              <a:t>so that even handkerchiefs and aprons that had touched him were taken to those who were ill, and their illnesses were cured and the evil spirits left them.</a:t>
            </a:r>
          </a:p>
          <a:p>
            <a:endParaRPr lang="en-US" sz="2300" dirty="0">
              <a:latin typeface="Calibri" panose="020F0502020204030204" pitchFamily="34" charset="0"/>
              <a:cs typeface="Calibri" panose="020F0502020204030204" pitchFamily="34" charset="0"/>
            </a:endParaRPr>
          </a:p>
          <a:p>
            <a:r>
              <a:rPr lang="en-US" sz="2300" b="1" baseline="30000" dirty="0">
                <a:latin typeface="Calibri" panose="020F0502020204030204" pitchFamily="34" charset="0"/>
                <a:cs typeface="Calibri" panose="020F0502020204030204" pitchFamily="34" charset="0"/>
              </a:rPr>
              <a:t>13 </a:t>
            </a:r>
            <a:r>
              <a:rPr lang="en-US" sz="2300" dirty="0">
                <a:latin typeface="Calibri" panose="020F0502020204030204" pitchFamily="34" charset="0"/>
                <a:cs typeface="Calibri" panose="020F0502020204030204" pitchFamily="34" charset="0"/>
              </a:rPr>
              <a:t>Some Jews who went around driving out evil spirits tried to invoke the name of the Lord Jesus over those who were demon-possessed. They would say, ‘In the name of the Jesus whom Paul preaches, I command you to come out.’ </a:t>
            </a:r>
            <a:r>
              <a:rPr lang="en-US" sz="2300" b="1" baseline="30000" dirty="0">
                <a:latin typeface="Calibri" panose="020F0502020204030204" pitchFamily="34" charset="0"/>
                <a:cs typeface="Calibri" panose="020F0502020204030204" pitchFamily="34" charset="0"/>
              </a:rPr>
              <a:t>14 </a:t>
            </a:r>
            <a:r>
              <a:rPr lang="en-US" sz="2300" dirty="0">
                <a:latin typeface="Calibri" panose="020F0502020204030204" pitchFamily="34" charset="0"/>
                <a:cs typeface="Calibri" panose="020F0502020204030204" pitchFamily="34" charset="0"/>
              </a:rPr>
              <a:t>Seven sons of </a:t>
            </a:r>
            <a:r>
              <a:rPr lang="en-US" sz="2300" dirty="0" err="1">
                <a:latin typeface="Calibri" panose="020F0502020204030204" pitchFamily="34" charset="0"/>
                <a:cs typeface="Calibri" panose="020F0502020204030204" pitchFamily="34" charset="0"/>
              </a:rPr>
              <a:t>Sceva</a:t>
            </a:r>
            <a:r>
              <a:rPr lang="en-US" sz="2300" dirty="0">
                <a:latin typeface="Calibri" panose="020F0502020204030204" pitchFamily="34" charset="0"/>
                <a:cs typeface="Calibri" panose="020F0502020204030204" pitchFamily="34" charset="0"/>
              </a:rPr>
              <a:t>, a Jewish chief priest, were doing this. </a:t>
            </a:r>
            <a:r>
              <a:rPr lang="en-US" sz="2300" b="1" baseline="30000" dirty="0">
                <a:latin typeface="Calibri" panose="020F0502020204030204" pitchFamily="34" charset="0"/>
                <a:cs typeface="Calibri" panose="020F0502020204030204" pitchFamily="34" charset="0"/>
              </a:rPr>
              <a:t>15 </a:t>
            </a:r>
            <a:r>
              <a:rPr lang="en-US" sz="2300" dirty="0">
                <a:latin typeface="Calibri" panose="020F0502020204030204" pitchFamily="34" charset="0"/>
                <a:cs typeface="Calibri" panose="020F0502020204030204" pitchFamily="34" charset="0"/>
              </a:rPr>
              <a:t>One day the evil spirit answered them, ‘Jesus I know, and Paul I know about, but who are you?’ </a:t>
            </a:r>
            <a:r>
              <a:rPr lang="en-US" sz="2300" b="1" baseline="30000" dirty="0">
                <a:latin typeface="Calibri" panose="020F0502020204030204" pitchFamily="34" charset="0"/>
                <a:cs typeface="Calibri" panose="020F0502020204030204" pitchFamily="34" charset="0"/>
              </a:rPr>
              <a:t>16 </a:t>
            </a:r>
            <a:r>
              <a:rPr lang="en-US" sz="2300" dirty="0">
                <a:latin typeface="Calibri" panose="020F0502020204030204" pitchFamily="34" charset="0"/>
                <a:cs typeface="Calibri" panose="020F0502020204030204" pitchFamily="34" charset="0"/>
              </a:rPr>
              <a:t>Then the man who had the evil spirit jumped on them and overpowered them all. He gave them such a beating that they ran out of the house naked and bleeding.</a:t>
            </a:r>
          </a:p>
        </p:txBody>
      </p:sp>
    </p:spTree>
    <p:extLst>
      <p:ext uri="{BB962C8B-B14F-4D97-AF65-F5344CB8AC3E}">
        <p14:creationId xmlns:p14="http://schemas.microsoft.com/office/powerpoint/2010/main" val="183860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8D64-C51B-45E2-B0BD-B4C80F4CCD3C}"/>
              </a:ext>
            </a:extLst>
          </p:cNvPr>
          <p:cNvSpPr>
            <a:spLocks noGrp="1"/>
          </p:cNvSpPr>
          <p:nvPr>
            <p:ph type="title"/>
          </p:nvPr>
        </p:nvSpPr>
        <p:spPr>
          <a:xfrm>
            <a:off x="805998" y="451864"/>
            <a:ext cx="10353762" cy="4544341"/>
          </a:xfrm>
        </p:spPr>
        <p:txBody>
          <a:bodyPr>
            <a:normAutofit/>
          </a:bodyPr>
          <a:lstStyle/>
          <a:p>
            <a:pPr algn="l"/>
            <a:br>
              <a:rPr lang="en-GB" b="1" dirty="0">
                <a:effectLst/>
              </a:rPr>
            </a:br>
            <a:br>
              <a:rPr lang="en-GB" b="1" dirty="0">
                <a:effectLst/>
              </a:rPr>
            </a:br>
            <a:br>
              <a:rPr lang="en-GB" b="1" dirty="0">
                <a:effectLst/>
              </a:rPr>
            </a:br>
            <a:br>
              <a:rPr lang="en-GB" b="1" dirty="0">
                <a:effectLst/>
              </a:rPr>
            </a:br>
            <a:endParaRPr lang="en-GB" dirty="0">
              <a:effectLst/>
            </a:endParaRPr>
          </a:p>
        </p:txBody>
      </p:sp>
      <p:sp>
        <p:nvSpPr>
          <p:cNvPr id="4" name="TextBox 3">
            <a:extLst>
              <a:ext uri="{FF2B5EF4-FFF2-40B4-BE49-F238E27FC236}">
                <a16:creationId xmlns:a16="http://schemas.microsoft.com/office/drawing/2014/main" id="{C2B65969-2913-4399-B43D-D474839B3967}"/>
              </a:ext>
            </a:extLst>
          </p:cNvPr>
          <p:cNvSpPr txBox="1"/>
          <p:nvPr/>
        </p:nvSpPr>
        <p:spPr>
          <a:xfrm>
            <a:off x="550658" y="908152"/>
            <a:ext cx="11090684" cy="3985706"/>
          </a:xfrm>
          <a:prstGeom prst="rect">
            <a:avLst/>
          </a:prstGeom>
          <a:noFill/>
        </p:spPr>
        <p:txBody>
          <a:bodyPr wrap="square" rtlCol="0">
            <a:spAutoFit/>
          </a:bodyPr>
          <a:lstStyle/>
          <a:p>
            <a:r>
              <a:rPr lang="en-US" sz="2300" b="1" baseline="30000" dirty="0">
                <a:latin typeface="Calibri" panose="020F0502020204030204" pitchFamily="34" charset="0"/>
                <a:cs typeface="Calibri" panose="020F0502020204030204" pitchFamily="34" charset="0"/>
              </a:rPr>
              <a:t>17 </a:t>
            </a:r>
            <a:r>
              <a:rPr lang="en-US" sz="2300" dirty="0">
                <a:latin typeface="Calibri" panose="020F0502020204030204" pitchFamily="34" charset="0"/>
                <a:cs typeface="Calibri" panose="020F0502020204030204" pitchFamily="34" charset="0"/>
              </a:rPr>
              <a:t>When this became known to the Jews and Greeks living in Ephesus, they were all seized with fear, and the name of the Lord Jesus was held in high </a:t>
            </a:r>
            <a:r>
              <a:rPr lang="en-US" sz="2300" dirty="0" err="1">
                <a:latin typeface="Calibri" panose="020F0502020204030204" pitchFamily="34" charset="0"/>
                <a:cs typeface="Calibri" panose="020F0502020204030204" pitchFamily="34" charset="0"/>
              </a:rPr>
              <a:t>honour</a:t>
            </a:r>
            <a:r>
              <a:rPr lang="en-US" sz="2300" dirty="0">
                <a:latin typeface="Calibri" panose="020F0502020204030204" pitchFamily="34" charset="0"/>
                <a:cs typeface="Calibri" panose="020F0502020204030204" pitchFamily="34" charset="0"/>
              </a:rPr>
              <a:t>. </a:t>
            </a:r>
            <a:r>
              <a:rPr lang="en-US" sz="2300" b="1" baseline="30000" dirty="0">
                <a:latin typeface="Calibri" panose="020F0502020204030204" pitchFamily="34" charset="0"/>
                <a:cs typeface="Calibri" panose="020F0502020204030204" pitchFamily="34" charset="0"/>
              </a:rPr>
              <a:t>18 </a:t>
            </a:r>
            <a:r>
              <a:rPr lang="en-US" sz="2300" dirty="0">
                <a:latin typeface="Calibri" panose="020F0502020204030204" pitchFamily="34" charset="0"/>
                <a:cs typeface="Calibri" panose="020F0502020204030204" pitchFamily="34" charset="0"/>
              </a:rPr>
              <a:t>Many of those who believed now came and openly confessed what they had done. </a:t>
            </a:r>
            <a:r>
              <a:rPr lang="en-US" sz="2300" b="1" baseline="30000" dirty="0">
                <a:latin typeface="Calibri" panose="020F0502020204030204" pitchFamily="34" charset="0"/>
                <a:cs typeface="Calibri" panose="020F0502020204030204" pitchFamily="34" charset="0"/>
              </a:rPr>
              <a:t>19 </a:t>
            </a:r>
            <a:r>
              <a:rPr lang="en-US" sz="2300" dirty="0">
                <a:latin typeface="Calibri" panose="020F0502020204030204" pitchFamily="34" charset="0"/>
                <a:cs typeface="Calibri" panose="020F0502020204030204" pitchFamily="34" charset="0"/>
              </a:rPr>
              <a:t>A number who had </a:t>
            </a:r>
            <a:r>
              <a:rPr lang="en-US" sz="2300" dirty="0" err="1">
                <a:latin typeface="Calibri" panose="020F0502020204030204" pitchFamily="34" charset="0"/>
                <a:cs typeface="Calibri" panose="020F0502020204030204" pitchFamily="34" charset="0"/>
              </a:rPr>
              <a:t>practised</a:t>
            </a:r>
            <a:r>
              <a:rPr lang="en-US" sz="2300" dirty="0">
                <a:latin typeface="Calibri" panose="020F0502020204030204" pitchFamily="34" charset="0"/>
                <a:cs typeface="Calibri" panose="020F0502020204030204" pitchFamily="34" charset="0"/>
              </a:rPr>
              <a:t> sorcery brought their scrolls together and burned them publicly. When they calculated the value of the scrolls, the total came to fifty thousand drachmas. </a:t>
            </a:r>
            <a:r>
              <a:rPr lang="en-US" sz="2300" b="1" baseline="30000" dirty="0">
                <a:latin typeface="Calibri" panose="020F0502020204030204" pitchFamily="34" charset="0"/>
                <a:cs typeface="Calibri" panose="020F0502020204030204" pitchFamily="34" charset="0"/>
              </a:rPr>
              <a:t>20 </a:t>
            </a:r>
            <a:r>
              <a:rPr lang="en-US" sz="2300" dirty="0">
                <a:latin typeface="Calibri" panose="020F0502020204030204" pitchFamily="34" charset="0"/>
                <a:cs typeface="Calibri" panose="020F0502020204030204" pitchFamily="34" charset="0"/>
              </a:rPr>
              <a:t>In this way the word of the Lord spread widely and grew in power.</a:t>
            </a:r>
          </a:p>
          <a:p>
            <a:endParaRPr lang="en-US" sz="2300" dirty="0">
              <a:latin typeface="Calibri" panose="020F0502020204030204" pitchFamily="34" charset="0"/>
              <a:cs typeface="Calibri" panose="020F0502020204030204" pitchFamily="34" charset="0"/>
            </a:endParaRPr>
          </a:p>
          <a:p>
            <a:r>
              <a:rPr lang="en-US" sz="2300" b="1" baseline="30000" dirty="0">
                <a:latin typeface="Calibri" panose="020F0502020204030204" pitchFamily="34" charset="0"/>
                <a:cs typeface="Calibri" panose="020F0502020204030204" pitchFamily="34" charset="0"/>
              </a:rPr>
              <a:t>21 </a:t>
            </a:r>
            <a:r>
              <a:rPr lang="en-US" sz="2300" dirty="0">
                <a:latin typeface="Calibri" panose="020F0502020204030204" pitchFamily="34" charset="0"/>
                <a:cs typeface="Calibri" panose="020F0502020204030204" pitchFamily="34" charset="0"/>
              </a:rPr>
              <a:t>After all this had happened, Paul decided to go to Jerusalem, passing through Macedonia and Achaia. ‘After I have been there,’ he said, ‘I must visit Rome also.’ </a:t>
            </a:r>
            <a:r>
              <a:rPr lang="en-US" sz="2300" b="1" baseline="30000" dirty="0">
                <a:latin typeface="Calibri" panose="020F0502020204030204" pitchFamily="34" charset="0"/>
                <a:cs typeface="Calibri" panose="020F0502020204030204" pitchFamily="34" charset="0"/>
              </a:rPr>
              <a:t>22 </a:t>
            </a:r>
            <a:r>
              <a:rPr lang="en-US" sz="2300" dirty="0">
                <a:latin typeface="Calibri" panose="020F0502020204030204" pitchFamily="34" charset="0"/>
                <a:cs typeface="Calibri" panose="020F0502020204030204" pitchFamily="34" charset="0"/>
              </a:rPr>
              <a:t>He sent two of his helpers, Timothy and Erastus, to Macedonia, while he stayed in the province of Asia a little longer.</a:t>
            </a:r>
          </a:p>
        </p:txBody>
      </p:sp>
    </p:spTree>
    <p:extLst>
      <p:ext uri="{BB962C8B-B14F-4D97-AF65-F5344CB8AC3E}">
        <p14:creationId xmlns:p14="http://schemas.microsoft.com/office/powerpoint/2010/main" val="1740976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8D64-C51B-45E2-B0BD-B4C80F4CCD3C}"/>
              </a:ext>
            </a:extLst>
          </p:cNvPr>
          <p:cNvSpPr>
            <a:spLocks noGrp="1"/>
          </p:cNvSpPr>
          <p:nvPr>
            <p:ph type="title"/>
          </p:nvPr>
        </p:nvSpPr>
        <p:spPr>
          <a:xfrm>
            <a:off x="805998" y="413764"/>
            <a:ext cx="10353762" cy="4544341"/>
          </a:xfrm>
        </p:spPr>
        <p:txBody>
          <a:bodyPr>
            <a:normAutofit/>
          </a:bodyPr>
          <a:lstStyle/>
          <a:p>
            <a:pPr algn="l"/>
            <a:br>
              <a:rPr lang="en-GB" b="1" dirty="0">
                <a:effectLst/>
              </a:rPr>
            </a:br>
            <a:br>
              <a:rPr lang="en-GB" b="1" dirty="0">
                <a:effectLst/>
              </a:rPr>
            </a:br>
            <a:br>
              <a:rPr lang="en-GB" b="1" dirty="0">
                <a:effectLst/>
              </a:rPr>
            </a:br>
            <a:br>
              <a:rPr lang="en-GB" b="1" dirty="0">
                <a:effectLst/>
              </a:rPr>
            </a:br>
            <a:endParaRPr lang="en-GB" dirty="0">
              <a:effectLst/>
            </a:endParaRPr>
          </a:p>
        </p:txBody>
      </p:sp>
      <p:sp>
        <p:nvSpPr>
          <p:cNvPr id="4" name="TextBox 3">
            <a:extLst>
              <a:ext uri="{FF2B5EF4-FFF2-40B4-BE49-F238E27FC236}">
                <a16:creationId xmlns:a16="http://schemas.microsoft.com/office/drawing/2014/main" id="{C2B65969-2913-4399-B43D-D474839B3967}"/>
              </a:ext>
            </a:extLst>
          </p:cNvPr>
          <p:cNvSpPr txBox="1"/>
          <p:nvPr/>
        </p:nvSpPr>
        <p:spPr>
          <a:xfrm>
            <a:off x="550658" y="908152"/>
            <a:ext cx="11090684" cy="3631763"/>
          </a:xfrm>
          <a:prstGeom prst="rect">
            <a:avLst/>
          </a:prstGeom>
          <a:noFill/>
        </p:spPr>
        <p:txBody>
          <a:bodyPr wrap="square" rtlCol="0">
            <a:spAutoFit/>
          </a:bodyPr>
          <a:lstStyle/>
          <a:p>
            <a:r>
              <a:rPr lang="en-US" sz="2300" b="1" baseline="30000" dirty="0">
                <a:latin typeface="Calibri" panose="020F0502020204030204" pitchFamily="34" charset="0"/>
                <a:cs typeface="Calibri" panose="020F0502020204030204" pitchFamily="34" charset="0"/>
              </a:rPr>
              <a:t>23 </a:t>
            </a:r>
            <a:r>
              <a:rPr lang="en-US" sz="2300" dirty="0">
                <a:latin typeface="Calibri" panose="020F0502020204030204" pitchFamily="34" charset="0"/>
                <a:cs typeface="Calibri" panose="020F0502020204030204" pitchFamily="34" charset="0"/>
              </a:rPr>
              <a:t>About that time there arose a great disturbance about the Way. </a:t>
            </a:r>
            <a:r>
              <a:rPr lang="en-US" sz="2300" b="1" baseline="30000" dirty="0">
                <a:latin typeface="Calibri" panose="020F0502020204030204" pitchFamily="34" charset="0"/>
                <a:cs typeface="Calibri" panose="020F0502020204030204" pitchFamily="34" charset="0"/>
              </a:rPr>
              <a:t>24 </a:t>
            </a:r>
            <a:r>
              <a:rPr lang="en-US" sz="2300" dirty="0">
                <a:latin typeface="Calibri" panose="020F0502020204030204" pitchFamily="34" charset="0"/>
                <a:cs typeface="Calibri" panose="020F0502020204030204" pitchFamily="34" charset="0"/>
              </a:rPr>
              <a:t>A silversmith named Demetrius, who made silver shrines of Artemis, brought in a lot of business for the craftsmen there. </a:t>
            </a:r>
            <a:r>
              <a:rPr lang="en-US" sz="2300" b="1" baseline="30000" dirty="0">
                <a:latin typeface="Calibri" panose="020F0502020204030204" pitchFamily="34" charset="0"/>
                <a:cs typeface="Calibri" panose="020F0502020204030204" pitchFamily="34" charset="0"/>
              </a:rPr>
              <a:t>25 </a:t>
            </a:r>
            <a:r>
              <a:rPr lang="en-US" sz="2300" dirty="0">
                <a:latin typeface="Calibri" panose="020F0502020204030204" pitchFamily="34" charset="0"/>
                <a:cs typeface="Calibri" panose="020F0502020204030204" pitchFamily="34" charset="0"/>
              </a:rPr>
              <a:t>He called them together, along with the workers in related trades, and said: ‘You know, my friends, that we receive a good income from this business. </a:t>
            </a:r>
            <a:r>
              <a:rPr lang="en-US" sz="2300" b="1" baseline="30000" dirty="0">
                <a:latin typeface="Calibri" panose="020F0502020204030204" pitchFamily="34" charset="0"/>
                <a:cs typeface="Calibri" panose="020F0502020204030204" pitchFamily="34" charset="0"/>
              </a:rPr>
              <a:t>26 </a:t>
            </a:r>
            <a:r>
              <a:rPr lang="en-US" sz="2300" dirty="0">
                <a:latin typeface="Calibri" panose="020F0502020204030204" pitchFamily="34" charset="0"/>
                <a:cs typeface="Calibri" panose="020F0502020204030204" pitchFamily="34" charset="0"/>
              </a:rPr>
              <a:t>And you see and hear how this fellow Paul has convinced and led astray large numbers of people here in Ephesus and in practically the whole province of Asia. He says that gods made by human hands are no gods at all. </a:t>
            </a:r>
            <a:r>
              <a:rPr lang="en-US" sz="2300" b="1" baseline="30000" dirty="0">
                <a:latin typeface="Calibri" panose="020F0502020204030204" pitchFamily="34" charset="0"/>
                <a:cs typeface="Calibri" panose="020F0502020204030204" pitchFamily="34" charset="0"/>
              </a:rPr>
              <a:t>27 </a:t>
            </a:r>
            <a:r>
              <a:rPr lang="en-US" sz="2300" dirty="0">
                <a:latin typeface="Calibri" panose="020F0502020204030204" pitchFamily="34" charset="0"/>
                <a:cs typeface="Calibri" panose="020F0502020204030204" pitchFamily="34" charset="0"/>
              </a:rPr>
              <a:t>There is danger not only that our trade will lose its good name, but also that the temple of the great goddess Artemis will be discredited; and the goddess herself, who is worshipped throughout the province of Asia and the world, will be robbed of her divine majesty.’</a:t>
            </a:r>
          </a:p>
        </p:txBody>
      </p:sp>
    </p:spTree>
    <p:extLst>
      <p:ext uri="{BB962C8B-B14F-4D97-AF65-F5344CB8AC3E}">
        <p14:creationId xmlns:p14="http://schemas.microsoft.com/office/powerpoint/2010/main" val="113019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8D64-C51B-45E2-B0BD-B4C80F4CCD3C}"/>
              </a:ext>
            </a:extLst>
          </p:cNvPr>
          <p:cNvSpPr>
            <a:spLocks noGrp="1"/>
          </p:cNvSpPr>
          <p:nvPr>
            <p:ph type="title"/>
          </p:nvPr>
        </p:nvSpPr>
        <p:spPr>
          <a:xfrm>
            <a:off x="805998" y="451864"/>
            <a:ext cx="10353762" cy="4544341"/>
          </a:xfrm>
        </p:spPr>
        <p:txBody>
          <a:bodyPr>
            <a:normAutofit/>
          </a:bodyPr>
          <a:lstStyle/>
          <a:p>
            <a:pPr algn="l"/>
            <a:br>
              <a:rPr lang="en-GB" b="1" dirty="0">
                <a:effectLst/>
              </a:rPr>
            </a:br>
            <a:br>
              <a:rPr lang="en-GB" b="1" dirty="0">
                <a:effectLst/>
              </a:rPr>
            </a:br>
            <a:br>
              <a:rPr lang="en-GB" b="1" dirty="0">
                <a:effectLst/>
              </a:rPr>
            </a:br>
            <a:br>
              <a:rPr lang="en-GB" b="1" dirty="0">
                <a:effectLst/>
              </a:rPr>
            </a:br>
            <a:endParaRPr lang="en-GB" dirty="0">
              <a:effectLst/>
            </a:endParaRPr>
          </a:p>
        </p:txBody>
      </p:sp>
      <p:sp>
        <p:nvSpPr>
          <p:cNvPr id="4" name="TextBox 3">
            <a:extLst>
              <a:ext uri="{FF2B5EF4-FFF2-40B4-BE49-F238E27FC236}">
                <a16:creationId xmlns:a16="http://schemas.microsoft.com/office/drawing/2014/main" id="{C2B65969-2913-4399-B43D-D474839B3967}"/>
              </a:ext>
            </a:extLst>
          </p:cNvPr>
          <p:cNvSpPr txBox="1"/>
          <p:nvPr/>
        </p:nvSpPr>
        <p:spPr>
          <a:xfrm>
            <a:off x="550658" y="1259175"/>
            <a:ext cx="11090684" cy="4339650"/>
          </a:xfrm>
          <a:prstGeom prst="rect">
            <a:avLst/>
          </a:prstGeom>
          <a:noFill/>
        </p:spPr>
        <p:txBody>
          <a:bodyPr wrap="square" rtlCol="0">
            <a:spAutoFit/>
          </a:bodyPr>
          <a:lstStyle/>
          <a:p>
            <a:r>
              <a:rPr lang="en-US" sz="2300" b="1" baseline="30000" dirty="0">
                <a:latin typeface="Calibri" panose="020F0502020204030204" pitchFamily="34" charset="0"/>
                <a:cs typeface="Calibri" panose="020F0502020204030204" pitchFamily="34" charset="0"/>
              </a:rPr>
              <a:t>28 </a:t>
            </a:r>
            <a:r>
              <a:rPr lang="en-US" sz="2300" dirty="0">
                <a:latin typeface="Calibri" panose="020F0502020204030204" pitchFamily="34" charset="0"/>
                <a:cs typeface="Calibri" panose="020F0502020204030204" pitchFamily="34" charset="0"/>
              </a:rPr>
              <a:t>When they heard this, they were furious and began shouting: ‘Great is Artemis of the Ephesians!’ </a:t>
            </a:r>
            <a:r>
              <a:rPr lang="en-US" sz="2300" b="1" baseline="30000" dirty="0">
                <a:latin typeface="Calibri" panose="020F0502020204030204" pitchFamily="34" charset="0"/>
                <a:cs typeface="Calibri" panose="020F0502020204030204" pitchFamily="34" charset="0"/>
              </a:rPr>
              <a:t>29 </a:t>
            </a:r>
            <a:r>
              <a:rPr lang="en-US" sz="2300" dirty="0">
                <a:latin typeface="Calibri" panose="020F0502020204030204" pitchFamily="34" charset="0"/>
                <a:cs typeface="Calibri" panose="020F0502020204030204" pitchFamily="34" charset="0"/>
              </a:rPr>
              <a:t>Soon the whole city was in an uproar. The people seized Gaius and Aristarchus, Paul’s travelling companions from Macedonia, and all of them rushed into the theatre together. </a:t>
            </a:r>
            <a:r>
              <a:rPr lang="en-US" sz="2300" b="1" baseline="30000" dirty="0">
                <a:latin typeface="Calibri" panose="020F0502020204030204" pitchFamily="34" charset="0"/>
                <a:cs typeface="Calibri" panose="020F0502020204030204" pitchFamily="34" charset="0"/>
              </a:rPr>
              <a:t>30 </a:t>
            </a:r>
            <a:r>
              <a:rPr lang="en-US" sz="2300" dirty="0">
                <a:latin typeface="Calibri" panose="020F0502020204030204" pitchFamily="34" charset="0"/>
                <a:cs typeface="Calibri" panose="020F0502020204030204" pitchFamily="34" charset="0"/>
              </a:rPr>
              <a:t>Paul wanted to appear before the crowd, but the disciples would not let him. </a:t>
            </a:r>
            <a:r>
              <a:rPr lang="en-US" sz="2300" b="1" baseline="30000" dirty="0">
                <a:latin typeface="Calibri" panose="020F0502020204030204" pitchFamily="34" charset="0"/>
                <a:cs typeface="Calibri" panose="020F0502020204030204" pitchFamily="34" charset="0"/>
              </a:rPr>
              <a:t>31 </a:t>
            </a:r>
            <a:r>
              <a:rPr lang="en-US" sz="2300" dirty="0">
                <a:latin typeface="Calibri" panose="020F0502020204030204" pitchFamily="34" charset="0"/>
                <a:cs typeface="Calibri" panose="020F0502020204030204" pitchFamily="34" charset="0"/>
              </a:rPr>
              <a:t>Even some of the officials of the province, friends of Paul, sent him a message begging him not to venture into the theatre.</a:t>
            </a:r>
          </a:p>
          <a:p>
            <a:endParaRPr lang="en-US" sz="2300" dirty="0">
              <a:latin typeface="Calibri" panose="020F0502020204030204" pitchFamily="34" charset="0"/>
              <a:cs typeface="Calibri" panose="020F0502020204030204" pitchFamily="34" charset="0"/>
            </a:endParaRPr>
          </a:p>
          <a:p>
            <a:r>
              <a:rPr lang="en-US" sz="2300" b="1" baseline="30000" dirty="0">
                <a:latin typeface="Calibri" panose="020F0502020204030204" pitchFamily="34" charset="0"/>
                <a:cs typeface="Calibri" panose="020F0502020204030204" pitchFamily="34" charset="0"/>
              </a:rPr>
              <a:t>32 </a:t>
            </a:r>
            <a:r>
              <a:rPr lang="en-US" sz="2300" dirty="0">
                <a:latin typeface="Calibri" panose="020F0502020204030204" pitchFamily="34" charset="0"/>
                <a:cs typeface="Calibri" panose="020F0502020204030204" pitchFamily="34" charset="0"/>
              </a:rPr>
              <a:t>The assembly was in confusion: some were shouting one thing, some another. Most of the people did not even know why they were there. </a:t>
            </a:r>
            <a:r>
              <a:rPr lang="en-US" sz="2300" b="1" baseline="30000" dirty="0">
                <a:latin typeface="Calibri" panose="020F0502020204030204" pitchFamily="34" charset="0"/>
                <a:cs typeface="Calibri" panose="020F0502020204030204" pitchFamily="34" charset="0"/>
              </a:rPr>
              <a:t>33 </a:t>
            </a:r>
            <a:r>
              <a:rPr lang="en-US" sz="2300" dirty="0">
                <a:latin typeface="Calibri" panose="020F0502020204030204" pitchFamily="34" charset="0"/>
                <a:cs typeface="Calibri" panose="020F0502020204030204" pitchFamily="34" charset="0"/>
              </a:rPr>
              <a:t>The Jews in the crowd pushed Alexander to the front, and they shouted instructions to him. He motioned for silence in order to make a </a:t>
            </a:r>
            <a:r>
              <a:rPr lang="en-US" sz="2300" dirty="0" err="1">
                <a:latin typeface="Calibri" panose="020F0502020204030204" pitchFamily="34" charset="0"/>
                <a:cs typeface="Calibri" panose="020F0502020204030204" pitchFamily="34" charset="0"/>
              </a:rPr>
              <a:t>defence</a:t>
            </a:r>
            <a:r>
              <a:rPr lang="en-US" sz="2300" dirty="0">
                <a:latin typeface="Calibri" panose="020F0502020204030204" pitchFamily="34" charset="0"/>
                <a:cs typeface="Calibri" panose="020F0502020204030204" pitchFamily="34" charset="0"/>
              </a:rPr>
              <a:t> before the people. </a:t>
            </a:r>
            <a:r>
              <a:rPr lang="en-US" sz="2300" b="1" baseline="30000" dirty="0">
                <a:latin typeface="Calibri" panose="020F0502020204030204" pitchFamily="34" charset="0"/>
                <a:cs typeface="Calibri" panose="020F0502020204030204" pitchFamily="34" charset="0"/>
              </a:rPr>
              <a:t>34 </a:t>
            </a:r>
            <a:r>
              <a:rPr lang="en-US" sz="2300" dirty="0">
                <a:latin typeface="Calibri" panose="020F0502020204030204" pitchFamily="34" charset="0"/>
                <a:cs typeface="Calibri" panose="020F0502020204030204" pitchFamily="34" charset="0"/>
              </a:rPr>
              <a:t>But when they </a:t>
            </a:r>
            <a:r>
              <a:rPr lang="en-US" sz="2300" dirty="0" err="1">
                <a:latin typeface="Calibri" panose="020F0502020204030204" pitchFamily="34" charset="0"/>
                <a:cs typeface="Calibri" panose="020F0502020204030204" pitchFamily="34" charset="0"/>
              </a:rPr>
              <a:t>realised</a:t>
            </a:r>
            <a:r>
              <a:rPr lang="en-US" sz="2300" dirty="0">
                <a:latin typeface="Calibri" panose="020F0502020204030204" pitchFamily="34" charset="0"/>
                <a:cs typeface="Calibri" panose="020F0502020204030204" pitchFamily="34" charset="0"/>
              </a:rPr>
              <a:t> he was a Jew, they all shouted in unison for about two hours: ‘Great is Artemis of the Ephesians!’</a:t>
            </a:r>
          </a:p>
        </p:txBody>
      </p:sp>
    </p:spTree>
    <p:extLst>
      <p:ext uri="{BB962C8B-B14F-4D97-AF65-F5344CB8AC3E}">
        <p14:creationId xmlns:p14="http://schemas.microsoft.com/office/powerpoint/2010/main" val="16205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8D64-C51B-45E2-B0BD-B4C80F4CCD3C}"/>
              </a:ext>
            </a:extLst>
          </p:cNvPr>
          <p:cNvSpPr>
            <a:spLocks noGrp="1"/>
          </p:cNvSpPr>
          <p:nvPr>
            <p:ph type="title"/>
          </p:nvPr>
        </p:nvSpPr>
        <p:spPr>
          <a:xfrm>
            <a:off x="805998" y="451864"/>
            <a:ext cx="10353762" cy="4544341"/>
          </a:xfrm>
        </p:spPr>
        <p:txBody>
          <a:bodyPr>
            <a:normAutofit/>
          </a:bodyPr>
          <a:lstStyle/>
          <a:p>
            <a:pPr algn="l"/>
            <a:br>
              <a:rPr lang="en-GB" b="1" dirty="0">
                <a:effectLst/>
              </a:rPr>
            </a:br>
            <a:br>
              <a:rPr lang="en-GB" b="1" dirty="0">
                <a:effectLst/>
              </a:rPr>
            </a:br>
            <a:br>
              <a:rPr lang="en-GB" b="1" dirty="0">
                <a:effectLst/>
              </a:rPr>
            </a:br>
            <a:br>
              <a:rPr lang="en-GB" b="1" dirty="0">
                <a:effectLst/>
              </a:rPr>
            </a:br>
            <a:endParaRPr lang="en-GB" dirty="0">
              <a:effectLst/>
            </a:endParaRPr>
          </a:p>
        </p:txBody>
      </p:sp>
      <p:sp>
        <p:nvSpPr>
          <p:cNvPr id="4" name="TextBox 3">
            <a:extLst>
              <a:ext uri="{FF2B5EF4-FFF2-40B4-BE49-F238E27FC236}">
                <a16:creationId xmlns:a16="http://schemas.microsoft.com/office/drawing/2014/main" id="{C2B65969-2913-4399-B43D-D474839B3967}"/>
              </a:ext>
            </a:extLst>
          </p:cNvPr>
          <p:cNvSpPr txBox="1"/>
          <p:nvPr/>
        </p:nvSpPr>
        <p:spPr>
          <a:xfrm>
            <a:off x="550658" y="1436147"/>
            <a:ext cx="11090684" cy="3985706"/>
          </a:xfrm>
          <a:prstGeom prst="rect">
            <a:avLst/>
          </a:prstGeom>
          <a:noFill/>
        </p:spPr>
        <p:txBody>
          <a:bodyPr wrap="square" rtlCol="0">
            <a:spAutoFit/>
          </a:bodyPr>
          <a:lstStyle/>
          <a:p>
            <a:r>
              <a:rPr lang="en-US" sz="2300" b="1" baseline="30000" dirty="0">
                <a:latin typeface="Calibri" panose="020F0502020204030204" pitchFamily="34" charset="0"/>
                <a:cs typeface="Calibri" panose="020F0502020204030204" pitchFamily="34" charset="0"/>
              </a:rPr>
              <a:t>35 </a:t>
            </a:r>
            <a:r>
              <a:rPr lang="en-US" sz="2300" dirty="0">
                <a:latin typeface="Calibri" panose="020F0502020204030204" pitchFamily="34" charset="0"/>
                <a:cs typeface="Calibri" panose="020F0502020204030204" pitchFamily="34" charset="0"/>
              </a:rPr>
              <a:t>The city clerk quietened the crowd and said: ‘Fellow Ephesians, doesn’t all the world know that the city of Ephesus is the guardian of the temple of the great Artemis and of her image, which fell from heaven? </a:t>
            </a:r>
            <a:r>
              <a:rPr lang="en-US" sz="2300" b="1" baseline="30000" dirty="0">
                <a:latin typeface="Calibri" panose="020F0502020204030204" pitchFamily="34" charset="0"/>
                <a:cs typeface="Calibri" panose="020F0502020204030204" pitchFamily="34" charset="0"/>
              </a:rPr>
              <a:t>36 </a:t>
            </a:r>
            <a:r>
              <a:rPr lang="en-US" sz="2300" dirty="0">
                <a:latin typeface="Calibri" panose="020F0502020204030204" pitchFamily="34" charset="0"/>
                <a:cs typeface="Calibri" panose="020F0502020204030204" pitchFamily="34" charset="0"/>
              </a:rPr>
              <a:t>Therefore, since these facts are undeniable, you ought to calm down and not do anything rash. </a:t>
            </a:r>
            <a:r>
              <a:rPr lang="en-US" sz="2300" b="1" baseline="30000" dirty="0">
                <a:latin typeface="Calibri" panose="020F0502020204030204" pitchFamily="34" charset="0"/>
                <a:cs typeface="Calibri" panose="020F0502020204030204" pitchFamily="34" charset="0"/>
              </a:rPr>
              <a:t>37 </a:t>
            </a:r>
            <a:r>
              <a:rPr lang="en-US" sz="2300" dirty="0">
                <a:latin typeface="Calibri" panose="020F0502020204030204" pitchFamily="34" charset="0"/>
                <a:cs typeface="Calibri" panose="020F0502020204030204" pitchFamily="34" charset="0"/>
              </a:rPr>
              <a:t>You have brought these men here, though they have neither robbed temples nor blasphemed our goddess. </a:t>
            </a:r>
            <a:r>
              <a:rPr lang="en-US" sz="2300" b="1" baseline="30000" dirty="0">
                <a:latin typeface="Calibri" panose="020F0502020204030204" pitchFamily="34" charset="0"/>
                <a:cs typeface="Calibri" panose="020F0502020204030204" pitchFamily="34" charset="0"/>
              </a:rPr>
              <a:t>38 </a:t>
            </a:r>
            <a:r>
              <a:rPr lang="en-US" sz="2300" dirty="0">
                <a:latin typeface="Calibri" panose="020F0502020204030204" pitchFamily="34" charset="0"/>
                <a:cs typeface="Calibri" panose="020F0502020204030204" pitchFamily="34" charset="0"/>
              </a:rPr>
              <a:t>If, then, Demetrius and his fellow craftsmen have a grievance against anybody, the courts are open and there are proconsuls. They can press charges. </a:t>
            </a:r>
            <a:r>
              <a:rPr lang="en-US" sz="2300" b="1" baseline="30000" dirty="0">
                <a:latin typeface="Calibri" panose="020F0502020204030204" pitchFamily="34" charset="0"/>
                <a:cs typeface="Calibri" panose="020F0502020204030204" pitchFamily="34" charset="0"/>
              </a:rPr>
              <a:t>39 </a:t>
            </a:r>
            <a:r>
              <a:rPr lang="en-US" sz="2300" dirty="0">
                <a:latin typeface="Calibri" panose="020F0502020204030204" pitchFamily="34" charset="0"/>
                <a:cs typeface="Calibri" panose="020F0502020204030204" pitchFamily="34" charset="0"/>
              </a:rPr>
              <a:t>If there is anything further you want to bring up, it must be settled in a legal assembly. </a:t>
            </a:r>
            <a:r>
              <a:rPr lang="en-US" sz="2300" b="1" baseline="30000" dirty="0">
                <a:latin typeface="Calibri" panose="020F0502020204030204" pitchFamily="34" charset="0"/>
                <a:cs typeface="Calibri" panose="020F0502020204030204" pitchFamily="34" charset="0"/>
              </a:rPr>
              <a:t>40 </a:t>
            </a:r>
            <a:r>
              <a:rPr lang="en-US" sz="2300" dirty="0">
                <a:latin typeface="Calibri" panose="020F0502020204030204" pitchFamily="34" charset="0"/>
                <a:cs typeface="Calibri" panose="020F0502020204030204" pitchFamily="34" charset="0"/>
              </a:rPr>
              <a:t>As it is, we are in danger of being charged with rioting because of what happened today. In that case we would not be able to account for this commotion, since there is no reason for it.’ </a:t>
            </a:r>
            <a:r>
              <a:rPr lang="en-US" sz="2300" b="1" baseline="30000" dirty="0">
                <a:latin typeface="Calibri" panose="020F0502020204030204" pitchFamily="34" charset="0"/>
                <a:cs typeface="Calibri" panose="020F0502020204030204" pitchFamily="34" charset="0"/>
              </a:rPr>
              <a:t>41 </a:t>
            </a:r>
            <a:r>
              <a:rPr lang="en-US" sz="2300" dirty="0">
                <a:latin typeface="Calibri" panose="020F0502020204030204" pitchFamily="34" charset="0"/>
                <a:cs typeface="Calibri" panose="020F0502020204030204" pitchFamily="34" charset="0"/>
              </a:rPr>
              <a:t>After he had said this, he dismissed the assembly.</a:t>
            </a:r>
          </a:p>
        </p:txBody>
      </p:sp>
    </p:spTree>
    <p:extLst>
      <p:ext uri="{BB962C8B-B14F-4D97-AF65-F5344CB8AC3E}">
        <p14:creationId xmlns:p14="http://schemas.microsoft.com/office/powerpoint/2010/main" val="113121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08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1C8A7-272A-4AF9-821C-02C22F5D772D}"/>
              </a:ext>
            </a:extLst>
          </p:cNvPr>
          <p:cNvSpPr txBox="1"/>
          <p:nvPr/>
        </p:nvSpPr>
        <p:spPr>
          <a:xfrm>
            <a:off x="1162050" y="1219200"/>
            <a:ext cx="9534525" cy="5078313"/>
          </a:xfrm>
          <a:prstGeom prst="rect">
            <a:avLst/>
          </a:prstGeom>
          <a:noFill/>
        </p:spPr>
        <p:txBody>
          <a:bodyPr wrap="square" rtlCol="0">
            <a:spAutoFit/>
          </a:bodyPr>
          <a:lstStyle/>
          <a:p>
            <a:r>
              <a:rPr lang="en-GB" sz="3600" dirty="0">
                <a:latin typeface="Calibri" panose="020F0502020204030204" pitchFamily="34" charset="0"/>
                <a:cs typeface="Calibri" panose="020F0502020204030204" pitchFamily="34" charset="0"/>
              </a:rPr>
              <a:t>Paul’s mission strategy to the Ephesians </a:t>
            </a:r>
          </a:p>
          <a:p>
            <a:endParaRPr lang="en-GB" sz="3600" dirty="0">
              <a:latin typeface="Calibri" panose="020F0502020204030204" pitchFamily="34" charset="0"/>
              <a:cs typeface="Calibri" panose="020F0502020204030204" pitchFamily="34" charset="0"/>
            </a:endParaRPr>
          </a:p>
          <a:p>
            <a:r>
              <a:rPr lang="en-GB" sz="3600" dirty="0">
                <a:solidFill>
                  <a:srgbClr val="FFC000"/>
                </a:solidFill>
                <a:latin typeface="Calibri" panose="020F0502020204030204" pitchFamily="34" charset="0"/>
                <a:cs typeface="Calibri" panose="020F0502020204030204" pitchFamily="34" charset="0"/>
              </a:rPr>
              <a:t>Holy Spirit</a:t>
            </a:r>
          </a:p>
          <a:p>
            <a:endParaRPr lang="en-GB" sz="3600" dirty="0">
              <a:solidFill>
                <a:srgbClr val="FFC000"/>
              </a:solidFill>
              <a:latin typeface="Calibri" panose="020F0502020204030204" pitchFamily="34" charset="0"/>
              <a:cs typeface="Calibri" panose="020F0502020204030204" pitchFamily="34" charset="0"/>
            </a:endParaRPr>
          </a:p>
          <a:p>
            <a:r>
              <a:rPr lang="en-GB" sz="3600" dirty="0">
                <a:solidFill>
                  <a:srgbClr val="FFC000"/>
                </a:solidFill>
                <a:latin typeface="Calibri" panose="020F0502020204030204" pitchFamily="34" charset="0"/>
                <a:cs typeface="Calibri" panose="020F0502020204030204" pitchFamily="34" charset="0"/>
              </a:rPr>
              <a:t>Proclamation</a:t>
            </a:r>
          </a:p>
          <a:p>
            <a:endParaRPr lang="en-GB" sz="3600" dirty="0">
              <a:solidFill>
                <a:srgbClr val="FFC000"/>
              </a:solidFill>
              <a:latin typeface="Calibri" panose="020F0502020204030204" pitchFamily="34" charset="0"/>
              <a:cs typeface="Calibri" panose="020F0502020204030204" pitchFamily="34" charset="0"/>
            </a:endParaRPr>
          </a:p>
          <a:p>
            <a:r>
              <a:rPr lang="en-GB" sz="3600" dirty="0">
                <a:solidFill>
                  <a:srgbClr val="FFC000"/>
                </a:solidFill>
                <a:latin typeface="Calibri" panose="020F0502020204030204" pitchFamily="34" charset="0"/>
                <a:cs typeface="Calibri" panose="020F0502020204030204" pitchFamily="34" charset="0"/>
              </a:rPr>
              <a:t>Power</a:t>
            </a:r>
          </a:p>
          <a:p>
            <a:endParaRPr lang="en-GB" sz="3600" dirty="0">
              <a:solidFill>
                <a:srgbClr val="FFC000"/>
              </a:solidFill>
              <a:latin typeface="Calibri" panose="020F0502020204030204" pitchFamily="34" charset="0"/>
              <a:cs typeface="Calibri" panose="020F0502020204030204" pitchFamily="34" charset="0"/>
            </a:endParaRPr>
          </a:p>
          <a:p>
            <a:r>
              <a:rPr lang="en-GB" sz="3600" dirty="0">
                <a:latin typeface="Calibri" panose="020F0502020204030204" pitchFamily="34" charset="0"/>
                <a:cs typeface="Calibri" panose="020F0502020204030204" pitchFamily="34" charset="0"/>
              </a:rPr>
              <a:t>Result?.... Revival! </a:t>
            </a:r>
          </a:p>
        </p:txBody>
      </p:sp>
    </p:spTree>
    <p:extLst>
      <p:ext uri="{BB962C8B-B14F-4D97-AF65-F5344CB8AC3E}">
        <p14:creationId xmlns:p14="http://schemas.microsoft.com/office/powerpoint/2010/main" val="423490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9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1C8A7-272A-4AF9-821C-02C22F5D772D}"/>
              </a:ext>
            </a:extLst>
          </p:cNvPr>
          <p:cNvSpPr txBox="1"/>
          <p:nvPr/>
        </p:nvSpPr>
        <p:spPr>
          <a:xfrm>
            <a:off x="1162050" y="1219200"/>
            <a:ext cx="9534525" cy="3970318"/>
          </a:xfrm>
          <a:prstGeom prst="rect">
            <a:avLst/>
          </a:prstGeom>
          <a:noFill/>
        </p:spPr>
        <p:txBody>
          <a:bodyPr wrap="square" rtlCol="0">
            <a:spAutoFit/>
          </a:bodyPr>
          <a:lstStyle/>
          <a:p>
            <a:r>
              <a:rPr lang="en-GB" sz="3600" dirty="0">
                <a:latin typeface="Calibri" panose="020F0502020204030204" pitchFamily="34" charset="0"/>
                <a:cs typeface="Calibri" panose="020F0502020204030204" pitchFamily="34" charset="0"/>
              </a:rPr>
              <a:t>The Letter to </a:t>
            </a:r>
            <a:r>
              <a:rPr lang="en-GB" sz="3600">
                <a:latin typeface="Calibri" panose="020F0502020204030204" pitchFamily="34" charset="0"/>
                <a:cs typeface="Calibri" panose="020F0502020204030204" pitchFamily="34" charset="0"/>
              </a:rPr>
              <a:t>the Ephesians  </a:t>
            </a:r>
            <a:endParaRPr lang="en-GB" sz="3600" dirty="0">
              <a:latin typeface="Calibri" panose="020F0502020204030204" pitchFamily="34" charset="0"/>
              <a:cs typeface="Calibri" panose="020F0502020204030204" pitchFamily="34" charset="0"/>
            </a:endParaRPr>
          </a:p>
          <a:p>
            <a:endParaRPr lang="en-GB" sz="3600" dirty="0">
              <a:latin typeface="Calibri" panose="020F0502020204030204" pitchFamily="34" charset="0"/>
              <a:cs typeface="Calibri" panose="020F0502020204030204" pitchFamily="34" charset="0"/>
            </a:endParaRPr>
          </a:p>
          <a:p>
            <a:r>
              <a:rPr lang="en-GB" sz="3600" dirty="0">
                <a:solidFill>
                  <a:srgbClr val="FFC000"/>
                </a:solidFill>
                <a:latin typeface="Calibri" panose="020F0502020204030204" pitchFamily="34" charset="0"/>
                <a:cs typeface="Calibri" panose="020F0502020204030204" pitchFamily="34" charset="0"/>
              </a:rPr>
              <a:t>Date: </a:t>
            </a:r>
            <a:r>
              <a:rPr lang="en-GB" sz="3600" dirty="0">
                <a:latin typeface="Calibri" panose="020F0502020204030204" pitchFamily="34" charset="0"/>
                <a:cs typeface="Calibri" panose="020F0502020204030204" pitchFamily="34" charset="0"/>
              </a:rPr>
              <a:t>early 60’s</a:t>
            </a:r>
          </a:p>
          <a:p>
            <a:r>
              <a:rPr lang="en-GB" sz="3600" dirty="0">
                <a:solidFill>
                  <a:srgbClr val="FFC000"/>
                </a:solidFill>
                <a:latin typeface="Calibri" panose="020F0502020204030204" pitchFamily="34" charset="0"/>
                <a:cs typeface="Calibri" panose="020F0502020204030204" pitchFamily="34" charset="0"/>
              </a:rPr>
              <a:t>Author: </a:t>
            </a:r>
            <a:r>
              <a:rPr lang="en-GB" sz="3600" dirty="0">
                <a:latin typeface="Calibri" panose="020F0502020204030204" pitchFamily="34" charset="0"/>
                <a:cs typeface="Calibri" panose="020F0502020204030204" pitchFamily="34" charset="0"/>
              </a:rPr>
              <a:t>Paul (in prison in Rome)</a:t>
            </a:r>
          </a:p>
          <a:p>
            <a:r>
              <a:rPr lang="en-GB" sz="3600" dirty="0">
                <a:solidFill>
                  <a:srgbClr val="FFC000"/>
                </a:solidFill>
                <a:latin typeface="Calibri" panose="020F0502020204030204" pitchFamily="34" charset="0"/>
                <a:cs typeface="Calibri" panose="020F0502020204030204" pitchFamily="34" charset="0"/>
              </a:rPr>
              <a:t>Destination: </a:t>
            </a:r>
            <a:r>
              <a:rPr lang="en-GB" sz="3600" dirty="0">
                <a:latin typeface="Calibri" panose="020F0502020204030204" pitchFamily="34" charset="0"/>
                <a:cs typeface="Calibri" panose="020F0502020204030204" pitchFamily="34" charset="0"/>
              </a:rPr>
              <a:t>Ephesus (and the region)</a:t>
            </a:r>
          </a:p>
          <a:p>
            <a:r>
              <a:rPr lang="en-GB" sz="3600" dirty="0">
                <a:solidFill>
                  <a:srgbClr val="FFC000"/>
                </a:solidFill>
                <a:latin typeface="Calibri" panose="020F0502020204030204" pitchFamily="34" charset="0"/>
                <a:cs typeface="Calibri" panose="020F0502020204030204" pitchFamily="34" charset="0"/>
              </a:rPr>
              <a:t>Purpose: </a:t>
            </a:r>
            <a:r>
              <a:rPr lang="en-GB" sz="3600" dirty="0">
                <a:latin typeface="Calibri" panose="020F0502020204030204" pitchFamily="34" charset="0"/>
                <a:cs typeface="Calibri" panose="020F0502020204030204" pitchFamily="34" charset="0"/>
              </a:rPr>
              <a:t>To amaze us with the Gospel and call us to live up to our calling as the new people of God!</a:t>
            </a:r>
          </a:p>
        </p:txBody>
      </p:sp>
    </p:spTree>
    <p:extLst>
      <p:ext uri="{BB962C8B-B14F-4D97-AF65-F5344CB8AC3E}">
        <p14:creationId xmlns:p14="http://schemas.microsoft.com/office/powerpoint/2010/main" val="6137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046B-0852-41A8-A390-5D1EC05ADA7C}"/>
              </a:ext>
            </a:extLst>
          </p:cNvPr>
          <p:cNvSpPr>
            <a:spLocks noGrp="1"/>
          </p:cNvSpPr>
          <p:nvPr>
            <p:ph type="ctrTitle"/>
          </p:nvPr>
        </p:nvSpPr>
        <p:spPr>
          <a:xfrm>
            <a:off x="1375983" y="3299727"/>
            <a:ext cx="9440034" cy="1133475"/>
          </a:xfrm>
        </p:spPr>
        <p:txBody>
          <a:bodyPr>
            <a:normAutofit/>
          </a:bodyPr>
          <a:lstStyle/>
          <a:p>
            <a:r>
              <a:rPr lang="en-GB" sz="4800" dirty="0">
                <a:solidFill>
                  <a:schemeClr val="tx1"/>
                </a:solidFill>
                <a:latin typeface="Calibri" panose="020F0502020204030204" pitchFamily="34" charset="0"/>
                <a:cs typeface="Calibri" panose="020F0502020204030204" pitchFamily="34" charset="0"/>
              </a:rPr>
              <a:t>The Letter to the Ephesians</a:t>
            </a:r>
          </a:p>
        </p:txBody>
      </p:sp>
      <p:sp>
        <p:nvSpPr>
          <p:cNvPr id="3" name="Subtitle 2">
            <a:extLst>
              <a:ext uri="{FF2B5EF4-FFF2-40B4-BE49-F238E27FC236}">
                <a16:creationId xmlns:a16="http://schemas.microsoft.com/office/drawing/2014/main" id="{D99AC88E-2B4D-47E3-A5DF-7D8E16BB6E16}"/>
              </a:ext>
            </a:extLst>
          </p:cNvPr>
          <p:cNvSpPr>
            <a:spLocks noGrp="1"/>
          </p:cNvSpPr>
          <p:nvPr>
            <p:ph type="subTitle" idx="1"/>
          </p:nvPr>
        </p:nvSpPr>
        <p:spPr>
          <a:xfrm>
            <a:off x="1375983" y="1494432"/>
            <a:ext cx="9440034" cy="1049867"/>
          </a:xfrm>
        </p:spPr>
        <p:txBody>
          <a:bodyPr>
            <a:noAutofit/>
          </a:bodyPr>
          <a:lstStyle/>
          <a:p>
            <a:r>
              <a:rPr lang="en-GB" sz="8000" dirty="0">
                <a:latin typeface="Calibri" panose="020F0502020204030204" pitchFamily="34" charset="0"/>
                <a:cs typeface="Calibri" panose="020F0502020204030204" pitchFamily="34" charset="0"/>
              </a:rPr>
              <a:t>Immeasurably More</a:t>
            </a:r>
          </a:p>
        </p:txBody>
      </p:sp>
      <p:sp>
        <p:nvSpPr>
          <p:cNvPr id="4" name="TextBox 3">
            <a:extLst>
              <a:ext uri="{FF2B5EF4-FFF2-40B4-BE49-F238E27FC236}">
                <a16:creationId xmlns:a16="http://schemas.microsoft.com/office/drawing/2014/main" id="{A7FE148C-011B-4E6C-8C66-62EF68B19E10}"/>
              </a:ext>
            </a:extLst>
          </p:cNvPr>
          <p:cNvSpPr txBox="1"/>
          <p:nvPr/>
        </p:nvSpPr>
        <p:spPr>
          <a:xfrm>
            <a:off x="1375983" y="5188630"/>
            <a:ext cx="9925050" cy="1077218"/>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Now to him who is able to do immeasurably more than all we ask or imagine…</a:t>
            </a:r>
          </a:p>
        </p:txBody>
      </p:sp>
    </p:spTree>
    <p:extLst>
      <p:ext uri="{BB962C8B-B14F-4D97-AF65-F5344CB8AC3E}">
        <p14:creationId xmlns:p14="http://schemas.microsoft.com/office/powerpoint/2010/main" val="258073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1C8A7-272A-4AF9-821C-02C22F5D772D}"/>
              </a:ext>
            </a:extLst>
          </p:cNvPr>
          <p:cNvSpPr txBox="1"/>
          <p:nvPr/>
        </p:nvSpPr>
        <p:spPr>
          <a:xfrm>
            <a:off x="861791" y="835383"/>
            <a:ext cx="3382832" cy="3499549"/>
          </a:xfrm>
          <a:prstGeom prst="rect">
            <a:avLst/>
          </a:prstGeom>
        </p:spPr>
        <p:txBody>
          <a:bodyPr vert="horz" lIns="91440" tIns="45720" rIns="91440" bIns="45720" rtlCol="0" anchor="b">
            <a:normAutofit/>
          </a:bodyPr>
          <a:lstStyle/>
          <a:p>
            <a:pPr>
              <a:spcBef>
                <a:spcPct val="0"/>
              </a:spcBef>
              <a:spcAft>
                <a:spcPts val="600"/>
              </a:spcAft>
            </a:pPr>
            <a:r>
              <a:rPr lang="en-US" sz="4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libri" panose="020F0502020204030204" pitchFamily="34" charset="0"/>
                <a:ea typeface="+mj-ea"/>
                <a:cs typeface="Calibri" panose="020F0502020204030204" pitchFamily="34" charset="0"/>
              </a:rPr>
              <a:t>The City of Ephesus</a:t>
            </a:r>
          </a:p>
        </p:txBody>
      </p:sp>
      <p:pic>
        <p:nvPicPr>
          <p:cNvPr id="10" name="Picture 9">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2" name="Picture 11">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3" name="Picture 2" descr="A close up of a map&#10;&#10;Description automatically generated">
            <a:extLst>
              <a:ext uri="{FF2B5EF4-FFF2-40B4-BE49-F238E27FC236}">
                <a16:creationId xmlns:a16="http://schemas.microsoft.com/office/drawing/2014/main" id="{CD5D5D78-CAAA-4407-A853-78EAFAA458E8}"/>
              </a:ext>
            </a:extLst>
          </p:cNvPr>
          <p:cNvPicPr>
            <a:picLocks noChangeAspect="1"/>
          </p:cNvPicPr>
          <p:nvPr/>
        </p:nvPicPr>
        <p:blipFill rotWithShape="1">
          <a:blip r:embed="rId4"/>
          <a:srcRect t="4195" b="29160"/>
          <a:stretch/>
        </p:blipFill>
        <p:spPr>
          <a:xfrm>
            <a:off x="4654297" y="10"/>
            <a:ext cx="7537704" cy="6857990"/>
          </a:xfrm>
          <a:prstGeom prst="rect">
            <a:avLst/>
          </a:prstGeom>
        </p:spPr>
      </p:pic>
    </p:spTree>
    <p:extLst>
      <p:ext uri="{BB962C8B-B14F-4D97-AF65-F5344CB8AC3E}">
        <p14:creationId xmlns:p14="http://schemas.microsoft.com/office/powerpoint/2010/main" val="305371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1C8A7-272A-4AF9-821C-02C22F5D772D}"/>
              </a:ext>
            </a:extLst>
          </p:cNvPr>
          <p:cNvSpPr txBox="1"/>
          <p:nvPr/>
        </p:nvSpPr>
        <p:spPr>
          <a:xfrm>
            <a:off x="861791" y="835383"/>
            <a:ext cx="3382832" cy="3499549"/>
          </a:xfrm>
          <a:prstGeom prst="rect">
            <a:avLst/>
          </a:prstGeom>
        </p:spPr>
        <p:txBody>
          <a:bodyPr vert="horz" lIns="91440" tIns="45720" rIns="91440" bIns="45720" rtlCol="0" anchor="b">
            <a:normAutofit/>
          </a:bodyPr>
          <a:lstStyle/>
          <a:p>
            <a:pPr>
              <a:spcBef>
                <a:spcPct val="0"/>
              </a:spcBef>
              <a:spcAft>
                <a:spcPts val="600"/>
              </a:spcAft>
            </a:pPr>
            <a:r>
              <a:rPr lang="en-US" sz="4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libri" panose="020F0502020204030204" pitchFamily="34" charset="0"/>
                <a:ea typeface="+mj-ea"/>
                <a:cs typeface="Calibri" panose="020F0502020204030204" pitchFamily="34" charset="0"/>
              </a:rPr>
              <a:t>The City of Ephesus</a:t>
            </a:r>
          </a:p>
        </p:txBody>
      </p:sp>
      <p:pic>
        <p:nvPicPr>
          <p:cNvPr id="7" name="Picture 9">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8" name="Picture 11">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2" name="Picture 1" descr="A picture containing mountain, grass, sky, outdoor&#10;&#10;Description automatically generated">
            <a:extLst>
              <a:ext uri="{FF2B5EF4-FFF2-40B4-BE49-F238E27FC236}">
                <a16:creationId xmlns:a16="http://schemas.microsoft.com/office/drawing/2014/main" id="{064624E3-04E4-4F26-97CE-F4F3AE21D39F}"/>
              </a:ext>
            </a:extLst>
          </p:cNvPr>
          <p:cNvPicPr>
            <a:picLocks noChangeAspect="1"/>
          </p:cNvPicPr>
          <p:nvPr/>
        </p:nvPicPr>
        <p:blipFill rotWithShape="1">
          <a:blip r:embed="rId4"/>
          <a:srcRect l="16114" r="1452"/>
          <a:stretch/>
        </p:blipFill>
        <p:spPr>
          <a:xfrm>
            <a:off x="4654297" y="10"/>
            <a:ext cx="7537704" cy="6857990"/>
          </a:xfrm>
          <a:prstGeom prst="rect">
            <a:avLst/>
          </a:prstGeom>
        </p:spPr>
      </p:pic>
    </p:spTree>
    <p:extLst>
      <p:ext uri="{BB962C8B-B14F-4D97-AF65-F5344CB8AC3E}">
        <p14:creationId xmlns:p14="http://schemas.microsoft.com/office/powerpoint/2010/main" val="283902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1C8A7-272A-4AF9-821C-02C22F5D772D}"/>
              </a:ext>
            </a:extLst>
          </p:cNvPr>
          <p:cNvSpPr txBox="1"/>
          <p:nvPr/>
        </p:nvSpPr>
        <p:spPr>
          <a:xfrm>
            <a:off x="861791" y="835383"/>
            <a:ext cx="3382832" cy="3499549"/>
          </a:xfrm>
          <a:prstGeom prst="rect">
            <a:avLst/>
          </a:prstGeom>
        </p:spPr>
        <p:txBody>
          <a:bodyPr vert="horz" lIns="91440" tIns="45720" rIns="91440" bIns="45720" rtlCol="0" anchor="b">
            <a:normAutofit/>
          </a:bodyPr>
          <a:lstStyle/>
          <a:p>
            <a:pPr>
              <a:spcBef>
                <a:spcPct val="0"/>
              </a:spcBef>
              <a:spcAft>
                <a:spcPts val="600"/>
              </a:spcAft>
            </a:pPr>
            <a:r>
              <a:rPr lang="en-US" sz="4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libri" panose="020F0502020204030204" pitchFamily="34" charset="0"/>
                <a:ea typeface="+mj-ea"/>
                <a:cs typeface="Calibri" panose="020F0502020204030204" pitchFamily="34" charset="0"/>
              </a:rPr>
              <a:t>The City of Ephesus</a:t>
            </a:r>
          </a:p>
        </p:txBody>
      </p:sp>
      <p:pic>
        <p:nvPicPr>
          <p:cNvPr id="10" name="Picture 9">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12" name="Picture 11">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3" name="Picture 2" descr="A picture containing outdoor, sky, building, water&#10;&#10;Description automatically generated">
            <a:extLst>
              <a:ext uri="{FF2B5EF4-FFF2-40B4-BE49-F238E27FC236}">
                <a16:creationId xmlns:a16="http://schemas.microsoft.com/office/drawing/2014/main" id="{DC90CA9E-9FE7-43B9-B971-2C43F4DAEA61}"/>
              </a:ext>
            </a:extLst>
          </p:cNvPr>
          <p:cNvPicPr>
            <a:picLocks noChangeAspect="1"/>
          </p:cNvPicPr>
          <p:nvPr/>
        </p:nvPicPr>
        <p:blipFill rotWithShape="1">
          <a:blip r:embed="rId4"/>
          <a:srcRect l="17842" r="-2" b="-2"/>
          <a:stretch/>
        </p:blipFill>
        <p:spPr>
          <a:xfrm>
            <a:off x="4654297" y="10"/>
            <a:ext cx="7537704" cy="6857990"/>
          </a:xfrm>
          <a:prstGeom prst="rect">
            <a:avLst/>
          </a:prstGeom>
        </p:spPr>
      </p:pic>
    </p:spTree>
    <p:extLst>
      <p:ext uri="{BB962C8B-B14F-4D97-AF65-F5344CB8AC3E}">
        <p14:creationId xmlns:p14="http://schemas.microsoft.com/office/powerpoint/2010/main" val="1810568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1C8A7-272A-4AF9-821C-02C22F5D772D}"/>
              </a:ext>
            </a:extLst>
          </p:cNvPr>
          <p:cNvSpPr txBox="1"/>
          <p:nvPr/>
        </p:nvSpPr>
        <p:spPr>
          <a:xfrm>
            <a:off x="861791" y="835383"/>
            <a:ext cx="3382832" cy="3499549"/>
          </a:xfrm>
          <a:prstGeom prst="rect">
            <a:avLst/>
          </a:prstGeom>
        </p:spPr>
        <p:txBody>
          <a:bodyPr vert="horz" lIns="91440" tIns="45720" rIns="91440" bIns="45720" rtlCol="0" anchor="b">
            <a:normAutofit/>
          </a:bodyPr>
          <a:lstStyle/>
          <a:p>
            <a:pPr>
              <a:spcBef>
                <a:spcPct val="0"/>
              </a:spcBef>
              <a:spcAft>
                <a:spcPts val="600"/>
              </a:spcAft>
            </a:pPr>
            <a:r>
              <a:rPr lang="en-US" sz="4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libri" panose="020F0502020204030204" pitchFamily="34" charset="0"/>
                <a:ea typeface="+mj-ea"/>
                <a:cs typeface="Calibri" panose="020F0502020204030204" pitchFamily="34" charset="0"/>
              </a:rPr>
              <a:t>The City of Ephesus</a:t>
            </a:r>
          </a:p>
        </p:txBody>
      </p:sp>
      <p:pic>
        <p:nvPicPr>
          <p:cNvPr id="7" name="Picture 9">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8" name="Picture 11">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2" name="Picture 1" descr="A close up of a building&#10;&#10;Description automatically generated">
            <a:extLst>
              <a:ext uri="{FF2B5EF4-FFF2-40B4-BE49-F238E27FC236}">
                <a16:creationId xmlns:a16="http://schemas.microsoft.com/office/drawing/2014/main" id="{45070563-654B-4EF4-8CB1-7B05C6116CAE}"/>
              </a:ext>
            </a:extLst>
          </p:cNvPr>
          <p:cNvPicPr>
            <a:picLocks noChangeAspect="1"/>
          </p:cNvPicPr>
          <p:nvPr/>
        </p:nvPicPr>
        <p:blipFill rotWithShape="1">
          <a:blip r:embed="rId4"/>
          <a:srcRect t="2056" r="-1" b="6732"/>
          <a:stretch/>
        </p:blipFill>
        <p:spPr>
          <a:xfrm>
            <a:off x="4654297" y="10"/>
            <a:ext cx="7537704" cy="6857990"/>
          </a:xfrm>
          <a:prstGeom prst="rect">
            <a:avLst/>
          </a:prstGeom>
        </p:spPr>
      </p:pic>
    </p:spTree>
    <p:extLst>
      <p:ext uri="{BB962C8B-B14F-4D97-AF65-F5344CB8AC3E}">
        <p14:creationId xmlns:p14="http://schemas.microsoft.com/office/powerpoint/2010/main" val="110744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1C8A7-272A-4AF9-821C-02C22F5D772D}"/>
              </a:ext>
            </a:extLst>
          </p:cNvPr>
          <p:cNvSpPr txBox="1"/>
          <p:nvPr/>
        </p:nvSpPr>
        <p:spPr>
          <a:xfrm>
            <a:off x="789613" y="1138246"/>
            <a:ext cx="3087419" cy="3053243"/>
          </a:xfrm>
          <a:prstGeom prst="rect">
            <a:avLst/>
          </a:prstGeom>
        </p:spPr>
        <p:txBody>
          <a:bodyPr vert="horz" lIns="91440" tIns="45720" rIns="91440" bIns="45720" rtlCol="0" anchor="b">
            <a:normAutofit/>
          </a:bodyPr>
          <a:lstStyle/>
          <a:p>
            <a:pPr algn="ctr">
              <a:spcBef>
                <a:spcPct val="0"/>
              </a:spcBef>
              <a:spcAft>
                <a:spcPts val="600"/>
              </a:spcAft>
            </a:pPr>
            <a: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libri" panose="020F0502020204030204" pitchFamily="34" charset="0"/>
                <a:ea typeface="+mj-ea"/>
                <a:cs typeface="Calibri" panose="020F0502020204030204" pitchFamily="34" charset="0"/>
              </a:rPr>
              <a:t>The City of Ephesus</a:t>
            </a:r>
          </a:p>
        </p:txBody>
      </p:sp>
      <p:cxnSp>
        <p:nvCxnSpPr>
          <p:cNvPr id="13" name="Straight Connector 12">
            <a:extLst>
              <a:ext uri="{FF2B5EF4-FFF2-40B4-BE49-F238E27FC236}">
                <a16:creationId xmlns:a16="http://schemas.microsoft.com/office/drawing/2014/main" id="{7FFF4045-1FA0-4BCA-BB0A-CB893F51DD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8492" y="-696734"/>
            <a:ext cx="4645152" cy="0"/>
          </a:xfrm>
          <a:prstGeom prst="line">
            <a:avLst/>
          </a:prstGeom>
          <a:ln w="3810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B6E864-7D0D-4B47-AF74-19F1A3340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2972" y="20963"/>
            <a:ext cx="0" cy="685800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7" name="Picture 6" descr="A picture containing outdoor, sky, building, water&#10;&#10;Description automatically generated">
            <a:extLst>
              <a:ext uri="{FF2B5EF4-FFF2-40B4-BE49-F238E27FC236}">
                <a16:creationId xmlns:a16="http://schemas.microsoft.com/office/drawing/2014/main" id="{38A6741C-4787-43EA-9EDD-A250F6465B86}"/>
              </a:ext>
            </a:extLst>
          </p:cNvPr>
          <p:cNvPicPr>
            <a:picLocks noChangeAspect="1"/>
          </p:cNvPicPr>
          <p:nvPr/>
        </p:nvPicPr>
        <p:blipFill rotWithShape="1">
          <a:blip r:embed="rId3"/>
          <a:srcRect l="17842" r="-2" b="-2"/>
          <a:stretch/>
        </p:blipFill>
        <p:spPr>
          <a:xfrm>
            <a:off x="5208164" y="460249"/>
            <a:ext cx="2714406" cy="2469643"/>
          </a:xfrm>
          <a:prstGeom prst="rect">
            <a:avLst/>
          </a:prstGeom>
        </p:spPr>
      </p:pic>
      <p:pic>
        <p:nvPicPr>
          <p:cNvPr id="3" name="Picture 2" descr="A close up of a map&#10;&#10;Description automatically generated">
            <a:extLst>
              <a:ext uri="{FF2B5EF4-FFF2-40B4-BE49-F238E27FC236}">
                <a16:creationId xmlns:a16="http://schemas.microsoft.com/office/drawing/2014/main" id="{CD5D5D78-CAAA-4407-A853-78EAFAA458E8}"/>
              </a:ext>
            </a:extLst>
          </p:cNvPr>
          <p:cNvPicPr>
            <a:picLocks noChangeAspect="1"/>
          </p:cNvPicPr>
          <p:nvPr/>
        </p:nvPicPr>
        <p:blipFill rotWithShape="1">
          <a:blip r:embed="rId4"/>
          <a:srcRect t="4195" b="29160"/>
          <a:stretch/>
        </p:blipFill>
        <p:spPr>
          <a:xfrm>
            <a:off x="8954954" y="457200"/>
            <a:ext cx="2717741" cy="2472681"/>
          </a:xfrm>
          <a:prstGeom prst="rect">
            <a:avLst/>
          </a:prstGeom>
        </p:spPr>
      </p:pic>
      <p:cxnSp>
        <p:nvCxnSpPr>
          <p:cNvPr id="17" name="Straight Connector 16">
            <a:extLst>
              <a:ext uri="{FF2B5EF4-FFF2-40B4-BE49-F238E27FC236}">
                <a16:creationId xmlns:a16="http://schemas.microsoft.com/office/drawing/2014/main" id="{CA8D2CBD-43F3-4B60-93C6-2E260BA75A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94479" y="3429000"/>
            <a:ext cx="7498080" cy="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8" name="Picture 7" descr="A picture containing mountain, grass, sky, outdoor&#10;&#10;Description automatically generated">
            <a:extLst>
              <a:ext uri="{FF2B5EF4-FFF2-40B4-BE49-F238E27FC236}">
                <a16:creationId xmlns:a16="http://schemas.microsoft.com/office/drawing/2014/main" id="{5A104269-B8FC-4145-87AE-9F55B3340F56}"/>
              </a:ext>
            </a:extLst>
          </p:cNvPr>
          <p:cNvPicPr>
            <a:picLocks noChangeAspect="1"/>
          </p:cNvPicPr>
          <p:nvPr/>
        </p:nvPicPr>
        <p:blipFill rotWithShape="1">
          <a:blip r:embed="rId5"/>
          <a:srcRect l="16114" r="1452"/>
          <a:stretch/>
        </p:blipFill>
        <p:spPr>
          <a:xfrm>
            <a:off x="5240968" y="3950057"/>
            <a:ext cx="2690307" cy="2447693"/>
          </a:xfrm>
          <a:prstGeom prst="rect">
            <a:avLst/>
          </a:prstGeom>
        </p:spPr>
      </p:pic>
      <p:cxnSp>
        <p:nvCxnSpPr>
          <p:cNvPr id="19" name="Straight Connector 18">
            <a:extLst>
              <a:ext uri="{FF2B5EF4-FFF2-40B4-BE49-F238E27FC236}">
                <a16:creationId xmlns:a16="http://schemas.microsoft.com/office/drawing/2014/main" id="{38A31735-DEAC-4F0C-9E3F-7A45DCDCDD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43519" y="20963"/>
            <a:ext cx="0" cy="6858000"/>
          </a:xfrm>
          <a:prstGeom prst="line">
            <a:avLst/>
          </a:prstGeom>
          <a:ln w="381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6" name="Picture 5" descr="A close up of a building&#10;&#10;Description automatically generated">
            <a:extLst>
              <a:ext uri="{FF2B5EF4-FFF2-40B4-BE49-F238E27FC236}">
                <a16:creationId xmlns:a16="http://schemas.microsoft.com/office/drawing/2014/main" id="{88343A23-D13B-41E8-B017-CE4DA4DBCF65}"/>
              </a:ext>
            </a:extLst>
          </p:cNvPr>
          <p:cNvPicPr>
            <a:picLocks noChangeAspect="1"/>
          </p:cNvPicPr>
          <p:nvPr/>
        </p:nvPicPr>
        <p:blipFill rotWithShape="1">
          <a:blip r:embed="rId6"/>
          <a:srcRect t="2056" r="-1" b="6732"/>
          <a:stretch/>
        </p:blipFill>
        <p:spPr>
          <a:xfrm>
            <a:off x="8956634" y="3928109"/>
            <a:ext cx="2714380" cy="2469627"/>
          </a:xfrm>
          <a:prstGeom prst="rect">
            <a:avLst/>
          </a:prstGeom>
        </p:spPr>
      </p:pic>
    </p:spTree>
    <p:extLst>
      <p:ext uri="{BB962C8B-B14F-4D97-AF65-F5344CB8AC3E}">
        <p14:creationId xmlns:p14="http://schemas.microsoft.com/office/powerpoint/2010/main" val="1759794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591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1C8A7-272A-4AF9-821C-02C22F5D772D}"/>
              </a:ext>
            </a:extLst>
          </p:cNvPr>
          <p:cNvSpPr txBox="1"/>
          <p:nvPr/>
        </p:nvSpPr>
        <p:spPr>
          <a:xfrm>
            <a:off x="1370693" y="4511814"/>
            <a:ext cx="9440034" cy="1130260"/>
          </a:xfrm>
          <a:prstGeom prst="rect">
            <a:avLst/>
          </a:prstGeom>
        </p:spPr>
        <p:txBody>
          <a:bodyPr vert="horz" lIns="91440" tIns="45720" rIns="91440" bIns="45720" rtlCol="0" anchor="b">
            <a:normAutofit/>
          </a:bodyPr>
          <a:lstStyle/>
          <a:p>
            <a:pPr algn="ctr">
              <a:spcBef>
                <a:spcPct val="0"/>
              </a:spcBef>
              <a:spcAft>
                <a:spcPts val="600"/>
              </a:spcAft>
            </a:pPr>
            <a:r>
              <a:rPr lang="en-US" sz="4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Calibri" panose="020F0502020204030204" pitchFamily="34" charset="0"/>
                <a:ea typeface="+mj-ea"/>
                <a:cs typeface="Calibri" panose="020F0502020204030204" pitchFamily="34" charset="0"/>
              </a:rPr>
              <a:t>Tewkesbury</a:t>
            </a:r>
          </a:p>
        </p:txBody>
      </p:sp>
      <p:pic>
        <p:nvPicPr>
          <p:cNvPr id="92" name="Picture 91">
            <a:extLst>
              <a:ext uri="{FF2B5EF4-FFF2-40B4-BE49-F238E27FC236}">
                <a16:creationId xmlns:a16="http://schemas.microsoft.com/office/drawing/2014/main" id="{D8C67178-C15E-489D-8DDF-CB1BD41947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542261" y="547807"/>
            <a:ext cx="11085044" cy="3816806"/>
          </a:xfrm>
          <a:prstGeom prst="rect">
            <a:avLst/>
          </a:prstGeom>
        </p:spPr>
      </p:pic>
      <p:pic>
        <p:nvPicPr>
          <p:cNvPr id="3" name="Picture 2">
            <a:extLst>
              <a:ext uri="{FF2B5EF4-FFF2-40B4-BE49-F238E27FC236}">
                <a16:creationId xmlns:a16="http://schemas.microsoft.com/office/drawing/2014/main" id="{507960C6-60A4-452D-89B0-FA6CEA86A1E8}"/>
              </a:ext>
            </a:extLst>
          </p:cNvPr>
          <p:cNvPicPr>
            <a:picLocks noChangeAspect="1"/>
          </p:cNvPicPr>
          <p:nvPr/>
        </p:nvPicPr>
        <p:blipFill rotWithShape="1">
          <a:blip r:embed="rId4"/>
          <a:srcRect l="37350" r="22558" b="1"/>
          <a:stretch/>
        </p:blipFill>
        <p:spPr>
          <a:xfrm>
            <a:off x="700048" y="700336"/>
            <a:ext cx="2593593" cy="3525671"/>
          </a:xfrm>
          <a:prstGeom prst="rect">
            <a:avLst/>
          </a:prstGeom>
        </p:spPr>
      </p:pic>
      <p:pic>
        <p:nvPicPr>
          <p:cNvPr id="4" name="Picture 3">
            <a:extLst>
              <a:ext uri="{FF2B5EF4-FFF2-40B4-BE49-F238E27FC236}">
                <a16:creationId xmlns:a16="http://schemas.microsoft.com/office/drawing/2014/main" id="{34D0615D-55B8-49EB-A09C-B072597ED847}"/>
              </a:ext>
            </a:extLst>
          </p:cNvPr>
          <p:cNvPicPr>
            <a:picLocks noChangeAspect="1"/>
          </p:cNvPicPr>
          <p:nvPr/>
        </p:nvPicPr>
        <p:blipFill rotWithShape="1">
          <a:blip r:embed="rId5"/>
          <a:srcRect t="10119" r="-4" b="-4"/>
          <a:stretch/>
        </p:blipFill>
        <p:spPr>
          <a:xfrm>
            <a:off x="3429498" y="698377"/>
            <a:ext cx="2591786" cy="3529584"/>
          </a:xfrm>
          <a:prstGeom prst="rect">
            <a:avLst/>
          </a:prstGeom>
        </p:spPr>
      </p:pic>
      <p:pic>
        <p:nvPicPr>
          <p:cNvPr id="7" name="Picture 6">
            <a:extLst>
              <a:ext uri="{FF2B5EF4-FFF2-40B4-BE49-F238E27FC236}">
                <a16:creationId xmlns:a16="http://schemas.microsoft.com/office/drawing/2014/main" id="{9297AC81-2341-486C-A733-DED49009B43F}"/>
              </a:ext>
            </a:extLst>
          </p:cNvPr>
          <p:cNvPicPr>
            <a:picLocks noChangeAspect="1"/>
          </p:cNvPicPr>
          <p:nvPr/>
        </p:nvPicPr>
        <p:blipFill rotWithShape="1">
          <a:blip r:embed="rId6"/>
          <a:srcRect l="28537" t="-1" r="21790" b="10936"/>
          <a:stretch/>
        </p:blipFill>
        <p:spPr>
          <a:xfrm>
            <a:off x="6157141" y="700335"/>
            <a:ext cx="2593354" cy="3525671"/>
          </a:xfrm>
          <a:prstGeom prst="rect">
            <a:avLst/>
          </a:prstGeom>
        </p:spPr>
      </p:pic>
      <p:pic>
        <p:nvPicPr>
          <p:cNvPr id="6" name="Picture 5">
            <a:extLst>
              <a:ext uri="{FF2B5EF4-FFF2-40B4-BE49-F238E27FC236}">
                <a16:creationId xmlns:a16="http://schemas.microsoft.com/office/drawing/2014/main" id="{F4203E28-C7FA-4D4F-9E4F-5C40520D96D5}"/>
              </a:ext>
            </a:extLst>
          </p:cNvPr>
          <p:cNvPicPr>
            <a:picLocks noChangeAspect="1"/>
          </p:cNvPicPr>
          <p:nvPr/>
        </p:nvPicPr>
        <p:blipFill rotWithShape="1">
          <a:blip r:embed="rId7"/>
          <a:srcRect l="26954" r="29957"/>
          <a:stretch/>
        </p:blipFill>
        <p:spPr>
          <a:xfrm>
            <a:off x="8886270" y="700335"/>
            <a:ext cx="2596896" cy="3525671"/>
          </a:xfrm>
          <a:prstGeom prst="rect">
            <a:avLst/>
          </a:prstGeom>
        </p:spPr>
      </p:pic>
    </p:spTree>
    <p:extLst>
      <p:ext uri="{BB962C8B-B14F-4D97-AF65-F5344CB8AC3E}">
        <p14:creationId xmlns:p14="http://schemas.microsoft.com/office/powerpoint/2010/main" val="42436012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otalTime>221</TotalTime>
  <Words>172</Words>
  <Application>Microsoft Office PowerPoint</Application>
  <PresentationFormat>Widescreen</PresentationFormat>
  <Paragraphs>56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Calisto MT</vt:lpstr>
      <vt:lpstr>Wingdings 2</vt:lpstr>
      <vt:lpstr>Slate</vt:lpstr>
      <vt:lpstr>The Letter to the Ephesians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PowerPoint Presentation</vt:lpstr>
      <vt:lpstr>PowerPoint Presentation</vt:lpstr>
      <vt:lpstr>PowerPoint Presentation</vt:lpstr>
      <vt:lpstr>The Letter to the Ephesians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Letter to the Ephesians</dc:title>
  <dc:creator>Matty Steel</dc:creator>
  <cp:lastModifiedBy>Matty Steel</cp:lastModifiedBy>
  <cp:revision>1</cp:revision>
  <dcterms:created xsi:type="dcterms:W3CDTF">2019-07-04T21:19:17Z</dcterms:created>
  <dcterms:modified xsi:type="dcterms:W3CDTF">2019-07-05T16:53:54Z</dcterms:modified>
</cp:coreProperties>
</file>