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18"/>
  </p:notesMasterIdLst>
  <p:sldIdLst>
    <p:sldId id="298" r:id="rId2"/>
    <p:sldId id="278" r:id="rId3"/>
    <p:sldId id="299" r:id="rId4"/>
    <p:sldId id="279" r:id="rId5"/>
    <p:sldId id="282" r:id="rId6"/>
    <p:sldId id="292" r:id="rId7"/>
    <p:sldId id="260" r:id="rId8"/>
    <p:sldId id="293" r:id="rId9"/>
    <p:sldId id="294" r:id="rId10"/>
    <p:sldId id="295" r:id="rId11"/>
    <p:sldId id="270" r:id="rId12"/>
    <p:sldId id="261" r:id="rId13"/>
    <p:sldId id="289" r:id="rId14"/>
    <p:sldId id="297" r:id="rId15"/>
    <p:sldId id="286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060287-A394-45A1-BDE8-8947C4C42136}" v="30" dt="2024-05-26T12:31:41.2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Simpkins" userId="79ea89319bfe4c04" providerId="LiveId" clId="{FE060287-A394-45A1-BDE8-8947C4C42136}"/>
    <pc:docChg chg="custSel addSld delSld modSld sldOrd">
      <pc:chgData name="Andrew Simpkins" userId="79ea89319bfe4c04" providerId="LiveId" clId="{FE060287-A394-45A1-BDE8-8947C4C42136}" dt="2024-05-26T12:31:41.327" v="974" actId="27636"/>
      <pc:docMkLst>
        <pc:docMk/>
      </pc:docMkLst>
      <pc:sldChg chg="del">
        <pc:chgData name="Andrew Simpkins" userId="79ea89319bfe4c04" providerId="LiveId" clId="{FE060287-A394-45A1-BDE8-8947C4C42136}" dt="2024-05-24T08:52:42.821" v="0" actId="47"/>
        <pc:sldMkLst>
          <pc:docMk/>
          <pc:sldMk cId="2901900128" sldId="257"/>
        </pc:sldMkLst>
      </pc:sldChg>
      <pc:sldChg chg="modSp mod">
        <pc:chgData name="Andrew Simpkins" userId="79ea89319bfe4c04" providerId="LiveId" clId="{FE060287-A394-45A1-BDE8-8947C4C42136}" dt="2024-05-24T09:06:43.257" v="371" actId="14100"/>
        <pc:sldMkLst>
          <pc:docMk/>
          <pc:sldMk cId="3936559999" sldId="260"/>
        </pc:sldMkLst>
        <pc:spChg chg="mod">
          <ac:chgData name="Andrew Simpkins" userId="79ea89319bfe4c04" providerId="LiveId" clId="{FE060287-A394-45A1-BDE8-8947C4C42136}" dt="2024-05-24T09:06:23.030" v="369" actId="14100"/>
          <ac:spMkLst>
            <pc:docMk/>
            <pc:sldMk cId="3936559999" sldId="260"/>
            <ac:spMk id="2" creationId="{FD055ECC-7D4D-3AB6-E0AE-B971EF860D70}"/>
          </ac:spMkLst>
        </pc:spChg>
        <pc:spChg chg="mod">
          <ac:chgData name="Andrew Simpkins" userId="79ea89319bfe4c04" providerId="LiveId" clId="{FE060287-A394-45A1-BDE8-8947C4C42136}" dt="2024-05-24T09:06:43.257" v="371" actId="14100"/>
          <ac:spMkLst>
            <pc:docMk/>
            <pc:sldMk cId="3936559999" sldId="260"/>
            <ac:spMk id="3" creationId="{FDB35DE9-E930-0B84-BBF6-B8504E65B552}"/>
          </ac:spMkLst>
        </pc:spChg>
      </pc:sldChg>
      <pc:sldChg chg="modSp mod">
        <pc:chgData name="Andrew Simpkins" userId="79ea89319bfe4c04" providerId="LiveId" clId="{FE060287-A394-45A1-BDE8-8947C4C42136}" dt="2024-05-24T09:18:05.327" v="907" actId="403"/>
        <pc:sldMkLst>
          <pc:docMk/>
          <pc:sldMk cId="1448399480" sldId="261"/>
        </pc:sldMkLst>
        <pc:spChg chg="mod">
          <ac:chgData name="Andrew Simpkins" userId="79ea89319bfe4c04" providerId="LiveId" clId="{FE060287-A394-45A1-BDE8-8947C4C42136}" dt="2024-05-24T09:02:24.655" v="254" actId="207"/>
          <ac:spMkLst>
            <pc:docMk/>
            <pc:sldMk cId="1448399480" sldId="261"/>
            <ac:spMk id="2" creationId="{FDD0A523-162A-5971-A0F8-A97527351EF1}"/>
          </ac:spMkLst>
        </pc:spChg>
        <pc:spChg chg="mod">
          <ac:chgData name="Andrew Simpkins" userId="79ea89319bfe4c04" providerId="LiveId" clId="{FE060287-A394-45A1-BDE8-8947C4C42136}" dt="2024-05-24T09:18:05.327" v="907" actId="403"/>
          <ac:spMkLst>
            <pc:docMk/>
            <pc:sldMk cId="1448399480" sldId="261"/>
            <ac:spMk id="3" creationId="{07C1C17C-5409-DF51-0FAF-A562629AAD02}"/>
          </ac:spMkLst>
        </pc:spChg>
        <pc:cxnChg chg="mod">
          <ac:chgData name="Andrew Simpkins" userId="79ea89319bfe4c04" providerId="LiveId" clId="{FE060287-A394-45A1-BDE8-8947C4C42136}" dt="2024-05-24T09:03:25.622" v="292" actId="208"/>
          <ac:cxnSpMkLst>
            <pc:docMk/>
            <pc:sldMk cId="1448399480" sldId="261"/>
            <ac:cxnSpMk id="4" creationId="{95B53980-B2A0-178A-1D3D-04753D4428F9}"/>
          </ac:cxnSpMkLst>
        </pc:cxnChg>
        <pc:cxnChg chg="mod">
          <ac:chgData name="Andrew Simpkins" userId="79ea89319bfe4c04" providerId="LiveId" clId="{FE060287-A394-45A1-BDE8-8947C4C42136}" dt="2024-05-24T09:03:51.607" v="299" actId="208"/>
          <ac:cxnSpMkLst>
            <pc:docMk/>
            <pc:sldMk cId="1448399480" sldId="261"/>
            <ac:cxnSpMk id="6" creationId="{94293861-6300-294E-12B6-81F9F857BBFE}"/>
          </ac:cxnSpMkLst>
        </pc:cxnChg>
        <pc:cxnChg chg="mod">
          <ac:chgData name="Andrew Simpkins" userId="79ea89319bfe4c04" providerId="LiveId" clId="{FE060287-A394-45A1-BDE8-8947C4C42136}" dt="2024-05-24T09:03:28.761" v="293" actId="208"/>
          <ac:cxnSpMkLst>
            <pc:docMk/>
            <pc:sldMk cId="1448399480" sldId="261"/>
            <ac:cxnSpMk id="7" creationId="{566B861E-366E-4FA5-809F-1DF7DA358C1A}"/>
          </ac:cxnSpMkLst>
        </pc:cxnChg>
        <pc:cxnChg chg="mod">
          <ac:chgData name="Andrew Simpkins" userId="79ea89319bfe4c04" providerId="LiveId" clId="{FE060287-A394-45A1-BDE8-8947C4C42136}" dt="2024-05-24T09:03:40.440" v="296" actId="208"/>
          <ac:cxnSpMkLst>
            <pc:docMk/>
            <pc:sldMk cId="1448399480" sldId="261"/>
            <ac:cxnSpMk id="8" creationId="{AA716922-33B6-FA53-90C3-B6379C3B19A6}"/>
          </ac:cxnSpMkLst>
        </pc:cxnChg>
        <pc:cxnChg chg="mod">
          <ac:chgData name="Andrew Simpkins" userId="79ea89319bfe4c04" providerId="LiveId" clId="{FE060287-A394-45A1-BDE8-8947C4C42136}" dt="2024-05-24T09:03:32.196" v="294" actId="208"/>
          <ac:cxnSpMkLst>
            <pc:docMk/>
            <pc:sldMk cId="1448399480" sldId="261"/>
            <ac:cxnSpMk id="10" creationId="{9AA8698C-32BC-FB9A-B87F-07A7E614D46E}"/>
          </ac:cxnSpMkLst>
        </pc:cxnChg>
        <pc:cxnChg chg="mod">
          <ac:chgData name="Andrew Simpkins" userId="79ea89319bfe4c04" providerId="LiveId" clId="{FE060287-A394-45A1-BDE8-8947C4C42136}" dt="2024-05-24T09:03:36.823" v="295" actId="208"/>
          <ac:cxnSpMkLst>
            <pc:docMk/>
            <pc:sldMk cId="1448399480" sldId="261"/>
            <ac:cxnSpMk id="11" creationId="{D6360C57-9E6E-08D8-041E-006FF4991D0C}"/>
          </ac:cxnSpMkLst>
        </pc:cxnChg>
        <pc:cxnChg chg="mod">
          <ac:chgData name="Andrew Simpkins" userId="79ea89319bfe4c04" providerId="LiveId" clId="{FE060287-A394-45A1-BDE8-8947C4C42136}" dt="2024-05-24T09:03:47.560" v="298" actId="208"/>
          <ac:cxnSpMkLst>
            <pc:docMk/>
            <pc:sldMk cId="1448399480" sldId="261"/>
            <ac:cxnSpMk id="18" creationId="{70A763E7-4074-3721-1E58-7CC2893BBCBB}"/>
          </ac:cxnSpMkLst>
        </pc:cxnChg>
        <pc:cxnChg chg="mod">
          <ac:chgData name="Andrew Simpkins" userId="79ea89319bfe4c04" providerId="LiveId" clId="{FE060287-A394-45A1-BDE8-8947C4C42136}" dt="2024-05-24T09:04:15.692" v="319" actId="1035"/>
          <ac:cxnSpMkLst>
            <pc:docMk/>
            <pc:sldMk cId="1448399480" sldId="261"/>
            <ac:cxnSpMk id="19" creationId="{5879AFD2-A43C-EFF3-2244-8CD392292074}"/>
          </ac:cxnSpMkLst>
        </pc:cxnChg>
        <pc:cxnChg chg="mod">
          <ac:chgData name="Andrew Simpkins" userId="79ea89319bfe4c04" providerId="LiveId" clId="{FE060287-A394-45A1-BDE8-8947C4C42136}" dt="2024-05-24T09:03:55.303" v="300" actId="208"/>
          <ac:cxnSpMkLst>
            <pc:docMk/>
            <pc:sldMk cId="1448399480" sldId="261"/>
            <ac:cxnSpMk id="22" creationId="{5D17E2E8-0BBC-4EAE-CF4C-833A992868B6}"/>
          </ac:cxnSpMkLst>
        </pc:cxnChg>
        <pc:cxnChg chg="mod">
          <ac:chgData name="Andrew Simpkins" userId="79ea89319bfe4c04" providerId="LiveId" clId="{FE060287-A394-45A1-BDE8-8947C4C42136}" dt="2024-05-24T09:03:59.234" v="301" actId="208"/>
          <ac:cxnSpMkLst>
            <pc:docMk/>
            <pc:sldMk cId="1448399480" sldId="261"/>
            <ac:cxnSpMk id="23" creationId="{E5DB7981-F637-4543-90BF-D2AD42F70F71}"/>
          </ac:cxnSpMkLst>
        </pc:cxnChg>
        <pc:cxnChg chg="mod">
          <ac:chgData name="Andrew Simpkins" userId="79ea89319bfe4c04" providerId="LiveId" clId="{FE060287-A394-45A1-BDE8-8947C4C42136}" dt="2024-05-24T09:04:07.187" v="303" actId="208"/>
          <ac:cxnSpMkLst>
            <pc:docMk/>
            <pc:sldMk cId="1448399480" sldId="261"/>
            <ac:cxnSpMk id="24" creationId="{C3C4D539-B89D-7FFA-A4AD-BFC324484796}"/>
          </ac:cxnSpMkLst>
        </pc:cxnChg>
        <pc:cxnChg chg="mod">
          <ac:chgData name="Andrew Simpkins" userId="79ea89319bfe4c04" providerId="LiveId" clId="{FE060287-A394-45A1-BDE8-8947C4C42136}" dt="2024-05-24T09:04:03.680" v="302" actId="208"/>
          <ac:cxnSpMkLst>
            <pc:docMk/>
            <pc:sldMk cId="1448399480" sldId="261"/>
            <ac:cxnSpMk id="25" creationId="{8F590E08-FB8B-99B6-D41D-FC02DA8FDEDA}"/>
          </ac:cxnSpMkLst>
        </pc:cxnChg>
        <pc:cxnChg chg="mod">
          <ac:chgData name="Andrew Simpkins" userId="79ea89319bfe4c04" providerId="LiveId" clId="{FE060287-A394-45A1-BDE8-8947C4C42136}" dt="2024-05-24T09:04:24.164" v="344" actId="1036"/>
          <ac:cxnSpMkLst>
            <pc:docMk/>
            <pc:sldMk cId="1448399480" sldId="261"/>
            <ac:cxnSpMk id="27" creationId="{4CF54A67-0B79-D810-7066-FE0B471EC0BA}"/>
          </ac:cxnSpMkLst>
        </pc:cxnChg>
        <pc:cxnChg chg="mod">
          <ac:chgData name="Andrew Simpkins" userId="79ea89319bfe4c04" providerId="LiveId" clId="{FE060287-A394-45A1-BDE8-8947C4C42136}" dt="2024-05-24T09:04:27.211" v="345" actId="208"/>
          <ac:cxnSpMkLst>
            <pc:docMk/>
            <pc:sldMk cId="1448399480" sldId="261"/>
            <ac:cxnSpMk id="28" creationId="{9A135097-BB87-5FD2-AF4A-107C9A529BB5}"/>
          </ac:cxnSpMkLst>
        </pc:cxnChg>
        <pc:cxnChg chg="mod">
          <ac:chgData name="Andrew Simpkins" userId="79ea89319bfe4c04" providerId="LiveId" clId="{FE060287-A394-45A1-BDE8-8947C4C42136}" dt="2024-05-24T09:04:32.640" v="354" actId="1035"/>
          <ac:cxnSpMkLst>
            <pc:docMk/>
            <pc:sldMk cId="1448399480" sldId="261"/>
            <ac:cxnSpMk id="29" creationId="{353BE1D9-62A5-AE1D-0AC7-EF7A2D654898}"/>
          </ac:cxnSpMkLst>
        </pc:cxnChg>
        <pc:cxnChg chg="mod">
          <ac:chgData name="Andrew Simpkins" userId="79ea89319bfe4c04" providerId="LiveId" clId="{FE060287-A394-45A1-BDE8-8947C4C42136}" dt="2024-05-24T09:03:43.827" v="297" actId="208"/>
          <ac:cxnSpMkLst>
            <pc:docMk/>
            <pc:sldMk cId="1448399480" sldId="261"/>
            <ac:cxnSpMk id="30" creationId="{C869E112-24A3-447C-7304-08F7D0DD1CAA}"/>
          </ac:cxnSpMkLst>
        </pc:cxnChg>
      </pc:sldChg>
      <pc:sldChg chg="modSp del mod">
        <pc:chgData name="Andrew Simpkins" userId="79ea89319bfe4c04" providerId="LiveId" clId="{FE060287-A394-45A1-BDE8-8947C4C42136}" dt="2024-05-24T09:13:20.407" v="765" actId="47"/>
        <pc:sldMkLst>
          <pc:docMk/>
          <pc:sldMk cId="979154901" sldId="265"/>
        </pc:sldMkLst>
        <pc:spChg chg="mod">
          <ac:chgData name="Andrew Simpkins" userId="79ea89319bfe4c04" providerId="LiveId" clId="{FE060287-A394-45A1-BDE8-8947C4C42136}" dt="2024-05-24T08:54:17.983" v="9" actId="27636"/>
          <ac:spMkLst>
            <pc:docMk/>
            <pc:sldMk cId="979154901" sldId="265"/>
            <ac:spMk id="3" creationId="{07F4115D-908E-E674-AD5D-F1277ECF7100}"/>
          </ac:spMkLst>
        </pc:spChg>
      </pc:sldChg>
      <pc:sldChg chg="modSp mod modAnim">
        <pc:chgData name="Andrew Simpkins" userId="79ea89319bfe4c04" providerId="LiveId" clId="{FE060287-A394-45A1-BDE8-8947C4C42136}" dt="2024-05-24T09:26:42.116" v="955" actId="11"/>
        <pc:sldMkLst>
          <pc:docMk/>
          <pc:sldMk cId="869885735" sldId="269"/>
        </pc:sldMkLst>
        <pc:spChg chg="mod">
          <ac:chgData name="Andrew Simpkins" userId="79ea89319bfe4c04" providerId="LiveId" clId="{FE060287-A394-45A1-BDE8-8947C4C42136}" dt="2024-05-24T08:54:22.213" v="34" actId="6549"/>
          <ac:spMkLst>
            <pc:docMk/>
            <pc:sldMk cId="869885735" sldId="269"/>
            <ac:spMk id="2" creationId="{3ADAE807-7BF5-B060-440D-0C923396851B}"/>
          </ac:spMkLst>
        </pc:spChg>
        <pc:spChg chg="mod">
          <ac:chgData name="Andrew Simpkins" userId="79ea89319bfe4c04" providerId="LiveId" clId="{FE060287-A394-45A1-BDE8-8947C4C42136}" dt="2024-05-24T09:26:42.116" v="955" actId="11"/>
          <ac:spMkLst>
            <pc:docMk/>
            <pc:sldMk cId="869885735" sldId="269"/>
            <ac:spMk id="3" creationId="{A9339BE8-F29A-FB00-E9EB-BDBCE7B4B548}"/>
          </ac:spMkLst>
        </pc:spChg>
      </pc:sldChg>
      <pc:sldChg chg="modSp">
        <pc:chgData name="Andrew Simpkins" userId="79ea89319bfe4c04" providerId="LiveId" clId="{FE060287-A394-45A1-BDE8-8947C4C42136}" dt="2024-05-26T12:31:41.200" v="973"/>
        <pc:sldMkLst>
          <pc:docMk/>
          <pc:sldMk cId="1501042490" sldId="270"/>
        </pc:sldMkLst>
        <pc:spChg chg="mod">
          <ac:chgData name="Andrew Simpkins" userId="79ea89319bfe4c04" providerId="LiveId" clId="{FE060287-A394-45A1-BDE8-8947C4C42136}" dt="2024-05-26T12:31:41.200" v="973"/>
          <ac:spMkLst>
            <pc:docMk/>
            <pc:sldMk cId="1501042490" sldId="270"/>
            <ac:spMk id="2" creationId="{D19917FD-7A77-1DF4-DCBC-B106F8CAE3BD}"/>
          </ac:spMkLst>
        </pc:spChg>
      </pc:sldChg>
      <pc:sldChg chg="modSp modAnim">
        <pc:chgData name="Andrew Simpkins" userId="79ea89319bfe4c04" providerId="LiveId" clId="{FE060287-A394-45A1-BDE8-8947C4C42136}" dt="2024-05-26T12:31:41.200" v="973"/>
        <pc:sldMkLst>
          <pc:docMk/>
          <pc:sldMk cId="279188957" sldId="278"/>
        </pc:sldMkLst>
        <pc:spChg chg="mod">
          <ac:chgData name="Andrew Simpkins" userId="79ea89319bfe4c04" providerId="LiveId" clId="{FE060287-A394-45A1-BDE8-8947C4C42136}" dt="2024-05-26T12:31:41.200" v="973"/>
          <ac:spMkLst>
            <pc:docMk/>
            <pc:sldMk cId="279188957" sldId="278"/>
            <ac:spMk id="3" creationId="{A3C49B02-73EF-A9C8-0368-F70334DF580B}"/>
          </ac:spMkLst>
        </pc:spChg>
      </pc:sldChg>
      <pc:sldChg chg="modSp mod">
        <pc:chgData name="Andrew Simpkins" userId="79ea89319bfe4c04" providerId="LiveId" clId="{FE060287-A394-45A1-BDE8-8947C4C42136}" dt="2024-05-26T12:31:41.200" v="973"/>
        <pc:sldMkLst>
          <pc:docMk/>
          <pc:sldMk cId="1679452283" sldId="279"/>
        </pc:sldMkLst>
        <pc:spChg chg="mod">
          <ac:chgData name="Andrew Simpkins" userId="79ea89319bfe4c04" providerId="LiveId" clId="{FE060287-A394-45A1-BDE8-8947C4C42136}" dt="2024-05-26T12:31:41.200" v="973"/>
          <ac:spMkLst>
            <pc:docMk/>
            <pc:sldMk cId="1679452283" sldId="279"/>
            <ac:spMk id="2" creationId="{3D38EBE6-17FE-9407-8138-2674383BD5F0}"/>
          </ac:spMkLst>
        </pc:spChg>
        <pc:spChg chg="mod">
          <ac:chgData name="Andrew Simpkins" userId="79ea89319bfe4c04" providerId="LiveId" clId="{FE060287-A394-45A1-BDE8-8947C4C42136}" dt="2024-05-24T09:08:35.861" v="391" actId="27636"/>
          <ac:spMkLst>
            <pc:docMk/>
            <pc:sldMk cId="1679452283" sldId="279"/>
            <ac:spMk id="3" creationId="{A09A31AF-152C-466B-9741-98DB53D69105}"/>
          </ac:spMkLst>
        </pc:spChg>
      </pc:sldChg>
      <pc:sldChg chg="del">
        <pc:chgData name="Andrew Simpkins" userId="79ea89319bfe4c04" providerId="LiveId" clId="{FE060287-A394-45A1-BDE8-8947C4C42136}" dt="2024-05-24T08:52:48.081" v="1" actId="47"/>
        <pc:sldMkLst>
          <pc:docMk/>
          <pc:sldMk cId="2319959177" sldId="280"/>
        </pc:sldMkLst>
      </pc:sldChg>
      <pc:sldChg chg="del">
        <pc:chgData name="Andrew Simpkins" userId="79ea89319bfe4c04" providerId="LiveId" clId="{FE060287-A394-45A1-BDE8-8947C4C42136}" dt="2024-05-24T08:52:49.532" v="2" actId="47"/>
        <pc:sldMkLst>
          <pc:docMk/>
          <pc:sldMk cId="991778219" sldId="281"/>
        </pc:sldMkLst>
      </pc:sldChg>
      <pc:sldChg chg="modSp mod ord">
        <pc:chgData name="Andrew Simpkins" userId="79ea89319bfe4c04" providerId="LiveId" clId="{FE060287-A394-45A1-BDE8-8947C4C42136}" dt="2024-05-24T09:23:53.282" v="924"/>
        <pc:sldMkLst>
          <pc:docMk/>
          <pc:sldMk cId="3182022111" sldId="282"/>
        </pc:sldMkLst>
        <pc:spChg chg="mod">
          <ac:chgData name="Andrew Simpkins" userId="79ea89319bfe4c04" providerId="LiveId" clId="{FE060287-A394-45A1-BDE8-8947C4C42136}" dt="2024-05-24T09:07:39.811" v="382" actId="27636"/>
          <ac:spMkLst>
            <pc:docMk/>
            <pc:sldMk cId="3182022111" sldId="282"/>
            <ac:spMk id="2" creationId="{87728B50-C2AA-F4A8-D8EF-6E8752C9B5E6}"/>
          </ac:spMkLst>
        </pc:spChg>
        <pc:spChg chg="mod">
          <ac:chgData name="Andrew Simpkins" userId="79ea89319bfe4c04" providerId="LiveId" clId="{FE060287-A394-45A1-BDE8-8947C4C42136}" dt="2024-05-24T09:14:27.099" v="768" actId="207"/>
          <ac:spMkLst>
            <pc:docMk/>
            <pc:sldMk cId="3182022111" sldId="282"/>
            <ac:spMk id="3" creationId="{BF474A3D-CF7C-FF3D-F56C-98C8583D5675}"/>
          </ac:spMkLst>
        </pc:spChg>
      </pc:sldChg>
      <pc:sldChg chg="modSp mod">
        <pc:chgData name="Andrew Simpkins" userId="79ea89319bfe4c04" providerId="LiveId" clId="{FE060287-A394-45A1-BDE8-8947C4C42136}" dt="2024-05-26T12:31:41.200" v="973"/>
        <pc:sldMkLst>
          <pc:docMk/>
          <pc:sldMk cId="3544870500" sldId="286"/>
        </pc:sldMkLst>
        <pc:spChg chg="mod">
          <ac:chgData name="Andrew Simpkins" userId="79ea89319bfe4c04" providerId="LiveId" clId="{FE060287-A394-45A1-BDE8-8947C4C42136}" dt="2024-05-26T12:31:41.200" v="973"/>
          <ac:spMkLst>
            <pc:docMk/>
            <pc:sldMk cId="3544870500" sldId="286"/>
            <ac:spMk id="2" creationId="{A9C48962-C90E-0242-2929-B373021FD435}"/>
          </ac:spMkLst>
        </pc:spChg>
        <pc:spChg chg="mod">
          <ac:chgData name="Andrew Simpkins" userId="79ea89319bfe4c04" providerId="LiveId" clId="{FE060287-A394-45A1-BDE8-8947C4C42136}" dt="2024-05-26T12:31:41.200" v="973"/>
          <ac:spMkLst>
            <pc:docMk/>
            <pc:sldMk cId="3544870500" sldId="286"/>
            <ac:spMk id="3" creationId="{E0C93C20-956A-7900-EB17-837AEB6DF684}"/>
          </ac:spMkLst>
        </pc:spChg>
      </pc:sldChg>
      <pc:sldChg chg="modSp mod">
        <pc:chgData name="Andrew Simpkins" userId="79ea89319bfe4c04" providerId="LiveId" clId="{FE060287-A394-45A1-BDE8-8947C4C42136}" dt="2024-05-24T09:25:24.935" v="945" actId="6549"/>
        <pc:sldMkLst>
          <pc:docMk/>
          <pc:sldMk cId="4155947203" sldId="289"/>
        </pc:sldMkLst>
        <pc:spChg chg="mod">
          <ac:chgData name="Andrew Simpkins" userId="79ea89319bfe4c04" providerId="LiveId" clId="{FE060287-A394-45A1-BDE8-8947C4C42136}" dt="2024-05-24T09:18:39.035" v="910" actId="20577"/>
          <ac:spMkLst>
            <pc:docMk/>
            <pc:sldMk cId="4155947203" sldId="289"/>
            <ac:spMk id="2" creationId="{0CAE2A95-F8F6-B53A-96BC-592E678A563D}"/>
          </ac:spMkLst>
        </pc:spChg>
        <pc:spChg chg="mod">
          <ac:chgData name="Andrew Simpkins" userId="79ea89319bfe4c04" providerId="LiveId" clId="{FE060287-A394-45A1-BDE8-8947C4C42136}" dt="2024-05-24T09:25:24.935" v="945" actId="6549"/>
          <ac:spMkLst>
            <pc:docMk/>
            <pc:sldMk cId="4155947203" sldId="289"/>
            <ac:spMk id="3" creationId="{6C5A90FE-E61C-630B-ECAB-5276AD47FE9A}"/>
          </ac:spMkLst>
        </pc:spChg>
      </pc:sldChg>
      <pc:sldChg chg="del">
        <pc:chgData name="Andrew Simpkins" userId="79ea89319bfe4c04" providerId="LiveId" clId="{FE060287-A394-45A1-BDE8-8947C4C42136}" dt="2024-05-24T08:52:56.426" v="3" actId="47"/>
        <pc:sldMkLst>
          <pc:docMk/>
          <pc:sldMk cId="3635609067" sldId="291"/>
        </pc:sldMkLst>
      </pc:sldChg>
      <pc:sldChg chg="modSp mod modAnim">
        <pc:chgData name="Andrew Simpkins" userId="79ea89319bfe4c04" providerId="LiveId" clId="{FE060287-A394-45A1-BDE8-8947C4C42136}" dt="2024-05-26T12:31:41.200" v="973"/>
        <pc:sldMkLst>
          <pc:docMk/>
          <pc:sldMk cId="2429662488" sldId="292"/>
        </pc:sldMkLst>
        <pc:spChg chg="mod">
          <ac:chgData name="Andrew Simpkins" userId="79ea89319bfe4c04" providerId="LiveId" clId="{FE060287-A394-45A1-BDE8-8947C4C42136}" dt="2024-05-26T12:31:41.200" v="973"/>
          <ac:spMkLst>
            <pc:docMk/>
            <pc:sldMk cId="2429662488" sldId="292"/>
            <ac:spMk id="2" creationId="{8CB8524D-CA00-94E8-1278-7D1FCAFBE192}"/>
          </ac:spMkLst>
        </pc:spChg>
        <pc:spChg chg="mod">
          <ac:chgData name="Andrew Simpkins" userId="79ea89319bfe4c04" providerId="LiveId" clId="{FE060287-A394-45A1-BDE8-8947C4C42136}" dt="2024-05-26T12:31:41.200" v="973"/>
          <ac:spMkLst>
            <pc:docMk/>
            <pc:sldMk cId="2429662488" sldId="292"/>
            <ac:spMk id="3" creationId="{5D5EEE1E-35B5-B69B-4782-04195882BDF6}"/>
          </ac:spMkLst>
        </pc:spChg>
      </pc:sldChg>
      <pc:sldChg chg="modSp mod">
        <pc:chgData name="Andrew Simpkins" userId="79ea89319bfe4c04" providerId="LiveId" clId="{FE060287-A394-45A1-BDE8-8947C4C42136}" dt="2024-05-26T12:31:41.200" v="973"/>
        <pc:sldMkLst>
          <pc:docMk/>
          <pc:sldMk cId="2118131370" sldId="293"/>
        </pc:sldMkLst>
        <pc:spChg chg="mod">
          <ac:chgData name="Andrew Simpkins" userId="79ea89319bfe4c04" providerId="LiveId" clId="{FE060287-A394-45A1-BDE8-8947C4C42136}" dt="2024-05-26T12:31:41.200" v="973"/>
          <ac:spMkLst>
            <pc:docMk/>
            <pc:sldMk cId="2118131370" sldId="293"/>
            <ac:spMk id="2" creationId="{493CFA91-63F0-6604-64AD-4DC8DAC26725}"/>
          </ac:spMkLst>
        </pc:spChg>
        <pc:spChg chg="mod">
          <ac:chgData name="Andrew Simpkins" userId="79ea89319bfe4c04" providerId="LiveId" clId="{FE060287-A394-45A1-BDE8-8947C4C42136}" dt="2024-05-24T09:05:59.224" v="364" actId="2711"/>
          <ac:spMkLst>
            <pc:docMk/>
            <pc:sldMk cId="2118131370" sldId="293"/>
            <ac:spMk id="3" creationId="{A705D69C-8E42-44E1-9EB3-E862DBE2A633}"/>
          </ac:spMkLst>
        </pc:spChg>
      </pc:sldChg>
      <pc:sldChg chg="modSp mod">
        <pc:chgData name="Andrew Simpkins" userId="79ea89319bfe4c04" providerId="LiveId" clId="{FE060287-A394-45A1-BDE8-8947C4C42136}" dt="2024-05-26T12:31:41.200" v="973"/>
        <pc:sldMkLst>
          <pc:docMk/>
          <pc:sldMk cId="3043482622" sldId="294"/>
        </pc:sldMkLst>
        <pc:spChg chg="mod">
          <ac:chgData name="Andrew Simpkins" userId="79ea89319bfe4c04" providerId="LiveId" clId="{FE060287-A394-45A1-BDE8-8947C4C42136}" dt="2024-05-26T12:31:41.200" v="973"/>
          <ac:spMkLst>
            <pc:docMk/>
            <pc:sldMk cId="3043482622" sldId="294"/>
            <ac:spMk id="2" creationId="{26AFF4F3-9D15-5916-1B70-6F79CA2CD228}"/>
          </ac:spMkLst>
        </pc:spChg>
        <pc:spChg chg="mod">
          <ac:chgData name="Andrew Simpkins" userId="79ea89319bfe4c04" providerId="LiveId" clId="{FE060287-A394-45A1-BDE8-8947C4C42136}" dt="2024-05-24T09:06:10.225" v="368" actId="27636"/>
          <ac:spMkLst>
            <pc:docMk/>
            <pc:sldMk cId="3043482622" sldId="294"/>
            <ac:spMk id="3" creationId="{9CAA87A1-19EB-3089-2B62-EB9EA2E04BA0}"/>
          </ac:spMkLst>
        </pc:spChg>
      </pc:sldChg>
      <pc:sldChg chg="modSp mod">
        <pc:chgData name="Andrew Simpkins" userId="79ea89319bfe4c04" providerId="LiveId" clId="{FE060287-A394-45A1-BDE8-8947C4C42136}" dt="2024-05-26T12:31:41.200" v="973"/>
        <pc:sldMkLst>
          <pc:docMk/>
          <pc:sldMk cId="3417638343" sldId="295"/>
        </pc:sldMkLst>
        <pc:spChg chg="mod">
          <ac:chgData name="Andrew Simpkins" userId="79ea89319bfe4c04" providerId="LiveId" clId="{FE060287-A394-45A1-BDE8-8947C4C42136}" dt="2024-05-26T12:31:41.200" v="973"/>
          <ac:spMkLst>
            <pc:docMk/>
            <pc:sldMk cId="3417638343" sldId="295"/>
            <ac:spMk id="2" creationId="{68C84FD0-6671-7A8E-93BB-8959EC1C38F5}"/>
          </ac:spMkLst>
        </pc:spChg>
        <pc:spChg chg="mod">
          <ac:chgData name="Andrew Simpkins" userId="79ea89319bfe4c04" providerId="LiveId" clId="{FE060287-A394-45A1-BDE8-8947C4C42136}" dt="2024-05-24T09:05:26.327" v="361" actId="2711"/>
          <ac:spMkLst>
            <pc:docMk/>
            <pc:sldMk cId="3417638343" sldId="295"/>
            <ac:spMk id="3" creationId="{AB10ACF0-772B-A1F7-7EFF-BA5959077CDA}"/>
          </ac:spMkLst>
        </pc:spChg>
      </pc:sldChg>
      <pc:sldChg chg="modSp del mod">
        <pc:chgData name="Andrew Simpkins" userId="79ea89319bfe4c04" providerId="LiveId" clId="{FE060287-A394-45A1-BDE8-8947C4C42136}" dt="2024-05-24T09:18:35.001" v="908" actId="47"/>
        <pc:sldMkLst>
          <pc:docMk/>
          <pc:sldMk cId="2052310646" sldId="296"/>
        </pc:sldMkLst>
        <pc:spChg chg="mod">
          <ac:chgData name="Andrew Simpkins" userId="79ea89319bfe4c04" providerId="LiveId" clId="{FE060287-A394-45A1-BDE8-8947C4C42136}" dt="2024-05-24T09:17:15.850" v="905" actId="6549"/>
          <ac:spMkLst>
            <pc:docMk/>
            <pc:sldMk cId="2052310646" sldId="296"/>
            <ac:spMk id="3" creationId="{7C29E77D-760B-14D1-AF57-E2588E456F16}"/>
          </ac:spMkLst>
        </pc:spChg>
      </pc:sldChg>
      <pc:sldChg chg="modSp mod">
        <pc:chgData name="Andrew Simpkins" userId="79ea89319bfe4c04" providerId="LiveId" clId="{FE060287-A394-45A1-BDE8-8947C4C42136}" dt="2024-05-26T12:31:41.200" v="973"/>
        <pc:sldMkLst>
          <pc:docMk/>
          <pc:sldMk cId="1650748099" sldId="297"/>
        </pc:sldMkLst>
        <pc:spChg chg="mod">
          <ac:chgData name="Andrew Simpkins" userId="79ea89319bfe4c04" providerId="LiveId" clId="{FE060287-A394-45A1-BDE8-8947C4C42136}" dt="2024-05-26T12:31:41.200" v="973"/>
          <ac:spMkLst>
            <pc:docMk/>
            <pc:sldMk cId="1650748099" sldId="297"/>
            <ac:spMk id="2" creationId="{6531F8C6-8BC4-010F-CC43-CD3F8AAA22F6}"/>
          </ac:spMkLst>
        </pc:spChg>
        <pc:spChg chg="mod">
          <ac:chgData name="Andrew Simpkins" userId="79ea89319bfe4c04" providerId="LiveId" clId="{FE060287-A394-45A1-BDE8-8947C4C42136}" dt="2024-05-26T12:31:41.200" v="973"/>
          <ac:spMkLst>
            <pc:docMk/>
            <pc:sldMk cId="1650748099" sldId="297"/>
            <ac:spMk id="3" creationId="{6CA1D811-6C86-D319-F358-BD89FC2352C7}"/>
          </ac:spMkLst>
        </pc:spChg>
      </pc:sldChg>
      <pc:sldChg chg="modSp mod">
        <pc:chgData name="Andrew Simpkins" userId="79ea89319bfe4c04" providerId="LiveId" clId="{FE060287-A394-45A1-BDE8-8947C4C42136}" dt="2024-05-26T12:31:41.327" v="974" actId="27636"/>
        <pc:sldMkLst>
          <pc:docMk/>
          <pc:sldMk cId="3842213138" sldId="298"/>
        </pc:sldMkLst>
        <pc:spChg chg="mod">
          <ac:chgData name="Andrew Simpkins" userId="79ea89319bfe4c04" providerId="LiveId" clId="{FE060287-A394-45A1-BDE8-8947C4C42136}" dt="2024-05-26T12:31:41.200" v="973"/>
          <ac:spMkLst>
            <pc:docMk/>
            <pc:sldMk cId="3842213138" sldId="298"/>
            <ac:spMk id="2" creationId="{4CCB8B94-F2E5-C07C-FCC0-2F428EA535B4}"/>
          </ac:spMkLst>
        </pc:spChg>
        <pc:spChg chg="mod">
          <ac:chgData name="Andrew Simpkins" userId="79ea89319bfe4c04" providerId="LiveId" clId="{FE060287-A394-45A1-BDE8-8947C4C42136}" dt="2024-05-26T12:31:41.327" v="974" actId="27636"/>
          <ac:spMkLst>
            <pc:docMk/>
            <pc:sldMk cId="3842213138" sldId="298"/>
            <ac:spMk id="3" creationId="{A887FFB7-8E68-FACF-AE1F-454A6B83AC4F}"/>
          </ac:spMkLst>
        </pc:spChg>
      </pc:sldChg>
      <pc:sldChg chg="del">
        <pc:chgData name="Andrew Simpkins" userId="79ea89319bfe4c04" providerId="LiveId" clId="{FE060287-A394-45A1-BDE8-8947C4C42136}" dt="2024-05-24T08:53:21.051" v="4" actId="47"/>
        <pc:sldMkLst>
          <pc:docMk/>
          <pc:sldMk cId="1347289248" sldId="299"/>
        </pc:sldMkLst>
      </pc:sldChg>
      <pc:sldChg chg="modSp new mod modAnim">
        <pc:chgData name="Andrew Simpkins" userId="79ea89319bfe4c04" providerId="LiveId" clId="{FE060287-A394-45A1-BDE8-8947C4C42136}" dt="2024-05-26T12:31:41.200" v="973"/>
        <pc:sldMkLst>
          <pc:docMk/>
          <pc:sldMk cId="2952815332" sldId="299"/>
        </pc:sldMkLst>
        <pc:spChg chg="mod">
          <ac:chgData name="Andrew Simpkins" userId="79ea89319bfe4c04" providerId="LiveId" clId="{FE060287-A394-45A1-BDE8-8947C4C42136}" dt="2024-05-26T12:31:41.200" v="973"/>
          <ac:spMkLst>
            <pc:docMk/>
            <pc:sldMk cId="2952815332" sldId="299"/>
            <ac:spMk id="2" creationId="{78AB3B6C-6F88-C6C4-9D22-2A3D94345CFC}"/>
          </ac:spMkLst>
        </pc:spChg>
        <pc:spChg chg="mod">
          <ac:chgData name="Andrew Simpkins" userId="79ea89319bfe4c04" providerId="LiveId" clId="{FE060287-A394-45A1-BDE8-8947C4C42136}" dt="2024-05-24T09:29:04.937" v="960" actId="20577"/>
          <ac:spMkLst>
            <pc:docMk/>
            <pc:sldMk cId="2952815332" sldId="299"/>
            <ac:spMk id="3" creationId="{720567A0-0E8D-750F-C85B-1DCA59F996E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CF806-5464-48F1-807B-D3191C73E754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C3A6B-59F0-4FF3-998E-A63DF41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882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6474-06B0-4A43-B57A-1D99E2D2EBAF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D579-F9B3-477C-804B-0D31204E3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21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6474-06B0-4A43-B57A-1D99E2D2EBAF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D579-F9B3-477C-804B-0D31204E3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25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6474-06B0-4A43-B57A-1D99E2D2EBAF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D579-F9B3-477C-804B-0D31204E3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72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6474-06B0-4A43-B57A-1D99E2D2EBAF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D579-F9B3-477C-804B-0D31204E3F06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9408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6474-06B0-4A43-B57A-1D99E2D2EBAF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D579-F9B3-477C-804B-0D31204E3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418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6474-06B0-4A43-B57A-1D99E2D2EBAF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D579-F9B3-477C-804B-0D31204E3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698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6474-06B0-4A43-B57A-1D99E2D2EBAF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D579-F9B3-477C-804B-0D31204E3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04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6474-06B0-4A43-B57A-1D99E2D2EBAF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D579-F9B3-477C-804B-0D31204E3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686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6474-06B0-4A43-B57A-1D99E2D2EBAF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D579-F9B3-477C-804B-0D31204E3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93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6474-06B0-4A43-B57A-1D99E2D2EBAF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D579-F9B3-477C-804B-0D31204E3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362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6474-06B0-4A43-B57A-1D99E2D2EBAF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D579-F9B3-477C-804B-0D31204E3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61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6474-06B0-4A43-B57A-1D99E2D2EBAF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D579-F9B3-477C-804B-0D31204E3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38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6474-06B0-4A43-B57A-1D99E2D2EBAF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D579-F9B3-477C-804B-0D31204E3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1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6474-06B0-4A43-B57A-1D99E2D2EBAF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D579-F9B3-477C-804B-0D31204E3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482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6474-06B0-4A43-B57A-1D99E2D2EBAF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D579-F9B3-477C-804B-0D31204E3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6474-06B0-4A43-B57A-1D99E2D2EBAF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D579-F9B3-477C-804B-0D31204E3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35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6474-06B0-4A43-B57A-1D99E2D2EBAF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D579-F9B3-477C-804B-0D31204E3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10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7BF6474-06B0-4A43-B57A-1D99E2D2EBAF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FD579-F9B3-477C-804B-0D31204E3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2457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B8B94-F2E5-C07C-FCC0-2F428EA53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/>
              <a:t>Old Testament Series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7FFB7-8E68-FACF-AE1F-454A6B83A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6312"/>
            <a:ext cx="10515600" cy="3920651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GB" sz="5100" dirty="0"/>
              <a:t>Week 1</a:t>
            </a:r>
          </a:p>
          <a:p>
            <a:pPr algn="ctr"/>
            <a:endParaRPr lang="en-GB" sz="5100" dirty="0"/>
          </a:p>
          <a:p>
            <a:pPr algn="ctr"/>
            <a:r>
              <a:rPr lang="en-GB" sz="5100" dirty="0"/>
              <a:t>Genesis – The Big Story</a:t>
            </a:r>
          </a:p>
          <a:p>
            <a:endParaRPr lang="en-GB" sz="4000" dirty="0"/>
          </a:p>
          <a:p>
            <a:endParaRPr lang="en-GB" sz="4000" dirty="0"/>
          </a:p>
          <a:p>
            <a:pPr marL="0" indent="0" algn="ctr">
              <a:buNone/>
            </a:pPr>
            <a:r>
              <a:rPr lang="en-GB" sz="4000" dirty="0"/>
              <a:t>26</a:t>
            </a:r>
            <a:r>
              <a:rPr lang="en-GB" sz="4000" baseline="30000" dirty="0"/>
              <a:t>th</a:t>
            </a:r>
            <a:r>
              <a:rPr lang="en-GB" sz="4000" dirty="0"/>
              <a:t> May 2024</a:t>
            </a:r>
          </a:p>
        </p:txBody>
      </p:sp>
    </p:spTree>
    <p:extLst>
      <p:ext uri="{BB962C8B-B14F-4D97-AF65-F5344CB8AC3E}">
        <p14:creationId xmlns:p14="http://schemas.microsoft.com/office/powerpoint/2010/main" val="3842213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84FD0-6671-7A8E-93BB-8959EC1C3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 The Father’s sacrifice of his 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0ACF0-772B-A1F7-7EFF-BA5959077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72751" cy="4351338"/>
          </a:xfrm>
        </p:spPr>
        <p:txBody>
          <a:bodyPr/>
          <a:lstStyle/>
          <a:p>
            <a:r>
              <a:rPr lang="en-GB" sz="36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GB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hapter 22 - the father, Abraham, is willing to sacrifice his only begotten son Isaac</a:t>
            </a:r>
          </a:p>
          <a:p>
            <a:endParaRPr lang="en-GB" sz="36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36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lang="en-GB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Mount Moriah – where Jerusalem will subsequently be built </a:t>
            </a:r>
          </a:p>
          <a:p>
            <a:endParaRPr lang="en-GB" kern="1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7638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917FD-7A77-1DF4-DCBC-B106F8CAE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 The Search for the Bride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DF476-E2D0-1A5F-CFF4-C06C33648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8790"/>
            <a:ext cx="10515600" cy="5044085"/>
          </a:xfrm>
        </p:spPr>
        <p:txBody>
          <a:bodyPr>
            <a:normAutofit/>
          </a:bodyPr>
          <a:lstStyle/>
          <a:p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4000" kern="100" dirty="0"/>
              <a:t>C</a:t>
            </a:r>
            <a:r>
              <a:rPr lang="en-GB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hapter 24  - the long, extraordinary story where the father Abraham sends his Chosen </a:t>
            </a:r>
            <a:r>
              <a:rPr lang="en-GB" sz="4000" kern="100" dirty="0"/>
              <a:t>S</a:t>
            </a:r>
            <a:r>
              <a:rPr lang="en-GB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ervant back to the homeland to search out a Bride for the Son </a:t>
            </a:r>
          </a:p>
        </p:txBody>
      </p:sp>
    </p:spTree>
    <p:extLst>
      <p:ext uri="{BB962C8B-B14F-4D97-AF65-F5344CB8AC3E}">
        <p14:creationId xmlns:p14="http://schemas.microsoft.com/office/powerpoint/2010/main" val="1501042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D0A523-162A-5971-A0F8-A97527351EF1}"/>
              </a:ext>
            </a:extLst>
          </p:cNvPr>
          <p:cNvSpPr txBox="1"/>
          <p:nvPr/>
        </p:nvSpPr>
        <p:spPr>
          <a:xfrm>
            <a:off x="546265" y="1638795"/>
            <a:ext cx="11222182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en-GB" sz="32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Abraham</a:t>
            </a: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marries  Sarah           +     Hagar</a:t>
            </a:r>
          </a:p>
          <a:p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</a:t>
            </a:r>
            <a:r>
              <a:rPr lang="en-GB" sz="32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Isaac</a:t>
            </a:r>
            <a:r>
              <a:rPr lang="en-GB" sz="32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marries Rebekah        Ishmael</a:t>
            </a:r>
          </a:p>
          <a:p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Esau                      </a:t>
            </a:r>
            <a:r>
              <a:rPr lang="en-GB" sz="32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GB" sz="32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</a:t>
            </a:r>
            <a:r>
              <a:rPr lang="en-GB" sz="32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28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</a:t>
            </a:r>
          </a:p>
          <a:p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</a:t>
            </a:r>
          </a:p>
          <a:p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marries Leah                      </a:t>
            </a:r>
            <a:r>
              <a:rPr lang="en-GB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Zilpah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marries Rachael      Bilhah </a:t>
            </a:r>
          </a:p>
          <a:p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Reuben Simeon Levi Judah        Gad 			</a:t>
            </a:r>
            <a:r>
              <a:rPr lang="en-GB" sz="28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</a:t>
            </a:r>
            <a:r>
              <a:rPr lang="en-GB" sz="28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Joseph</a:t>
            </a:r>
            <a:r>
              <a:rPr lang="en-GB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Dan</a:t>
            </a:r>
          </a:p>
          <a:p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GB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Isaachar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Zebulun  </a:t>
            </a:r>
            <a:r>
              <a:rPr lang="en-GB" sz="2800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Dinah      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Asher</a:t>
            </a:r>
            <a:r>
              <a:rPr lang="en-GB" sz="2800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Benjamin        Naphtali</a:t>
            </a:r>
            <a:endParaRPr lang="en-GB" sz="2800" dirty="0">
              <a:solidFill>
                <a:schemeClr val="accent5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</a:t>
            </a:r>
          </a:p>
          <a:p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5B53980-B2A0-178A-1D3D-04753D4428F9}"/>
              </a:ext>
            </a:extLst>
          </p:cNvPr>
          <p:cNvCxnSpPr>
            <a:cxnSpLocks/>
          </p:cNvCxnSpPr>
          <p:nvPr/>
        </p:nvCxnSpPr>
        <p:spPr>
          <a:xfrm>
            <a:off x="4156364" y="2351313"/>
            <a:ext cx="0" cy="391886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293861-6300-294E-12B6-81F9F857BBFE}"/>
              </a:ext>
            </a:extLst>
          </p:cNvPr>
          <p:cNvCxnSpPr>
            <a:cxnSpLocks/>
          </p:cNvCxnSpPr>
          <p:nvPr/>
        </p:nvCxnSpPr>
        <p:spPr>
          <a:xfrm>
            <a:off x="5080662" y="4257280"/>
            <a:ext cx="0" cy="316691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66B861E-366E-4FA5-809F-1DF7DA358C1A}"/>
              </a:ext>
            </a:extLst>
          </p:cNvPr>
          <p:cNvCxnSpPr>
            <a:cxnSpLocks/>
          </p:cNvCxnSpPr>
          <p:nvPr/>
        </p:nvCxnSpPr>
        <p:spPr>
          <a:xfrm>
            <a:off x="7871359" y="2171211"/>
            <a:ext cx="0" cy="391886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716922-33B6-FA53-90C3-B6379C3B19A6}"/>
              </a:ext>
            </a:extLst>
          </p:cNvPr>
          <p:cNvCxnSpPr>
            <a:cxnSpLocks/>
          </p:cNvCxnSpPr>
          <p:nvPr/>
        </p:nvCxnSpPr>
        <p:spPr>
          <a:xfrm>
            <a:off x="2266204" y="3287475"/>
            <a:ext cx="0" cy="391886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AA8698C-32BC-FB9A-B87F-07A7E614D46E}"/>
              </a:ext>
            </a:extLst>
          </p:cNvPr>
          <p:cNvCxnSpPr>
            <a:cxnSpLocks/>
          </p:cNvCxnSpPr>
          <p:nvPr/>
        </p:nvCxnSpPr>
        <p:spPr>
          <a:xfrm flipH="1">
            <a:off x="2280063" y="3305291"/>
            <a:ext cx="2753095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6360C57-9E6E-08D8-041E-006FF4991D0C}"/>
              </a:ext>
            </a:extLst>
          </p:cNvPr>
          <p:cNvCxnSpPr>
            <a:cxnSpLocks/>
          </p:cNvCxnSpPr>
          <p:nvPr/>
        </p:nvCxnSpPr>
        <p:spPr>
          <a:xfrm>
            <a:off x="4556159" y="3111335"/>
            <a:ext cx="0" cy="193956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7C1C17C-5409-DF51-0FAF-A562629AAD02}"/>
              </a:ext>
            </a:extLst>
          </p:cNvPr>
          <p:cNvSpPr txBox="1"/>
          <p:nvPr/>
        </p:nvSpPr>
        <p:spPr>
          <a:xfrm>
            <a:off x="1270660" y="427513"/>
            <a:ext cx="3955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Abraham’s Family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0A763E7-4074-3721-1E58-7CC2893BBCBB}"/>
              </a:ext>
            </a:extLst>
          </p:cNvPr>
          <p:cNvCxnSpPr>
            <a:cxnSpLocks/>
          </p:cNvCxnSpPr>
          <p:nvPr/>
        </p:nvCxnSpPr>
        <p:spPr>
          <a:xfrm flipH="1">
            <a:off x="2097972" y="4573971"/>
            <a:ext cx="8257311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879AFD2-A43C-EFF3-2244-8CD392292074}"/>
              </a:ext>
            </a:extLst>
          </p:cNvPr>
          <p:cNvCxnSpPr>
            <a:cxnSpLocks/>
          </p:cNvCxnSpPr>
          <p:nvPr/>
        </p:nvCxnSpPr>
        <p:spPr>
          <a:xfrm>
            <a:off x="2097972" y="5375555"/>
            <a:ext cx="0" cy="391886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D17E2E8-0BBC-4EAE-CF4C-833A992868B6}"/>
              </a:ext>
            </a:extLst>
          </p:cNvPr>
          <p:cNvCxnSpPr>
            <a:cxnSpLocks/>
          </p:cNvCxnSpPr>
          <p:nvPr/>
        </p:nvCxnSpPr>
        <p:spPr>
          <a:xfrm>
            <a:off x="2097972" y="4615530"/>
            <a:ext cx="0" cy="391886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5DB7981-F637-4543-90BF-D2AD42F70F71}"/>
              </a:ext>
            </a:extLst>
          </p:cNvPr>
          <p:cNvCxnSpPr>
            <a:cxnSpLocks/>
          </p:cNvCxnSpPr>
          <p:nvPr/>
        </p:nvCxnSpPr>
        <p:spPr>
          <a:xfrm>
            <a:off x="5527959" y="4613555"/>
            <a:ext cx="0" cy="391886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3C4D539-B89D-7FFA-A4AD-BFC324484796}"/>
              </a:ext>
            </a:extLst>
          </p:cNvPr>
          <p:cNvCxnSpPr>
            <a:cxnSpLocks/>
          </p:cNvCxnSpPr>
          <p:nvPr/>
        </p:nvCxnSpPr>
        <p:spPr>
          <a:xfrm>
            <a:off x="10335476" y="4623455"/>
            <a:ext cx="0" cy="391886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F590E08-FB8B-99B6-D41D-FC02DA8FDEDA}"/>
              </a:ext>
            </a:extLst>
          </p:cNvPr>
          <p:cNvCxnSpPr>
            <a:cxnSpLocks/>
          </p:cNvCxnSpPr>
          <p:nvPr/>
        </p:nvCxnSpPr>
        <p:spPr>
          <a:xfrm>
            <a:off x="8231574" y="4597724"/>
            <a:ext cx="0" cy="391886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CF54A67-0B79-D810-7066-FE0B471EC0BA}"/>
              </a:ext>
            </a:extLst>
          </p:cNvPr>
          <p:cNvCxnSpPr>
            <a:cxnSpLocks/>
          </p:cNvCxnSpPr>
          <p:nvPr/>
        </p:nvCxnSpPr>
        <p:spPr>
          <a:xfrm>
            <a:off x="5527959" y="5385447"/>
            <a:ext cx="0" cy="391886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A135097-BB87-5FD2-AF4A-107C9A529BB5}"/>
              </a:ext>
            </a:extLst>
          </p:cNvPr>
          <p:cNvCxnSpPr>
            <a:cxnSpLocks/>
          </p:cNvCxnSpPr>
          <p:nvPr/>
        </p:nvCxnSpPr>
        <p:spPr>
          <a:xfrm>
            <a:off x="8269181" y="5347849"/>
            <a:ext cx="0" cy="391886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53BE1D9-62A5-AE1D-0AC7-EF7A2D654898}"/>
              </a:ext>
            </a:extLst>
          </p:cNvPr>
          <p:cNvCxnSpPr>
            <a:cxnSpLocks/>
          </p:cNvCxnSpPr>
          <p:nvPr/>
        </p:nvCxnSpPr>
        <p:spPr>
          <a:xfrm>
            <a:off x="10321632" y="5417126"/>
            <a:ext cx="0" cy="391886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869E112-24A3-447C-7304-08F7D0DD1CAA}"/>
              </a:ext>
            </a:extLst>
          </p:cNvPr>
          <p:cNvCxnSpPr>
            <a:cxnSpLocks/>
          </p:cNvCxnSpPr>
          <p:nvPr/>
        </p:nvCxnSpPr>
        <p:spPr>
          <a:xfrm>
            <a:off x="5066806" y="3309247"/>
            <a:ext cx="0" cy="391886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399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E2A95-F8F6-B53A-96BC-592E678A5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405"/>
          </a:xfrm>
        </p:spPr>
        <p:txBody>
          <a:bodyPr/>
          <a:lstStyle/>
          <a:p>
            <a:r>
              <a:rPr lang="en-GB" dirty="0"/>
              <a:t> 5 – Jacob and Spiritual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A90FE-E61C-630B-ECAB-5276AD47F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4410"/>
            <a:ext cx="10515600" cy="5391398"/>
          </a:xfrm>
        </p:spPr>
        <p:txBody>
          <a:bodyPr>
            <a:noAutofit/>
          </a:bodyPr>
          <a:lstStyle/>
          <a:p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 does bad and devious things and suffers for them </a:t>
            </a:r>
          </a:p>
          <a:p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Jacob’s own deeds seem to shape the story</a:t>
            </a:r>
          </a:p>
          <a:p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Lord guides Jacob’s life towards fulfilling his promises</a:t>
            </a:r>
          </a:p>
          <a:p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Lord finally encounters him on his return to Canaan</a:t>
            </a:r>
          </a:p>
          <a:p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changes his name – his identity, his character – to Israel</a:t>
            </a:r>
          </a:p>
        </p:txBody>
      </p:sp>
    </p:spTree>
    <p:extLst>
      <p:ext uri="{BB962C8B-B14F-4D97-AF65-F5344CB8AC3E}">
        <p14:creationId xmlns:p14="http://schemas.microsoft.com/office/powerpoint/2010/main" val="4155947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1F8C6-8BC4-010F-CC43-CD3F8AAA2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 The Name and Nature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1D811-6C86-D319-F358-BD89FC235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am the God of Abraham, the God of Isaac and the God of Jacob (Exodus 3:6)</a:t>
            </a:r>
          </a:p>
          <a:p>
            <a:endParaRPr lang="en-GB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God of the Father, and the Son and of the one in whom is seen the transforming work of God </a:t>
            </a:r>
          </a:p>
          <a:p>
            <a:endParaRPr lang="en-GB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0748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48962-C90E-0242-2929-B373021FD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 Joseph - The Saviour of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93C20-956A-7900-EB17-837AEB6DF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Joseph replied ‘ You intended to harm me, but God intended it all for good. He brought me to this position so I could </a:t>
            </a:r>
            <a:r>
              <a:rPr lang="en-GB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save the lives of many people</a:t>
            </a:r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.’ Gen 50 v 20</a:t>
            </a:r>
          </a:p>
          <a:p>
            <a:endParaRPr lang="en-GB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….. </a:t>
            </a:r>
            <a:r>
              <a:rPr lang="en-GB" sz="3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all peoples on earth will be blessed through you’ Gen 12 v 3 </a:t>
            </a:r>
          </a:p>
          <a:p>
            <a:endParaRPr lang="en-GB" sz="36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870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AE807-7BF5-B060-440D-0C9233968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4901"/>
          </a:xfrm>
        </p:spPr>
        <p:txBody>
          <a:bodyPr>
            <a:normAutofit fontScale="90000"/>
          </a:bodyPr>
          <a:lstStyle/>
          <a:p>
            <a:r>
              <a:rPr lang="en-GB" dirty="0"/>
              <a:t>What does this remind you of?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39BE8-F29A-FB00-E9EB-BDBCE7B4B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260" y="1318161"/>
            <a:ext cx="11673443" cy="574765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exalted Father becomes Father to people of many nations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Father’s Son enters the world through a miraculous birth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Father is willing to sacrifice the only Son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Father sends his chosen servant to find a bride for the Son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Devious human character is transformed by God’s angel (or Spirit)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God of Abraham, Isaac and Jacob – a ‘trinitarian’ God 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Joseph – the betrayed and rejected Son is miraculously exalted to the right hand of Power to save the world </a:t>
            </a:r>
          </a:p>
        </p:txBody>
      </p:sp>
    </p:spTree>
    <p:extLst>
      <p:ext uri="{BB962C8B-B14F-4D97-AF65-F5344CB8AC3E}">
        <p14:creationId xmlns:p14="http://schemas.microsoft.com/office/powerpoint/2010/main" val="86988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202DE-EA2C-A67B-83E3-805C7F170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8662"/>
          </a:xfrm>
        </p:spPr>
        <p:txBody>
          <a:bodyPr/>
          <a:lstStyle/>
          <a:p>
            <a:r>
              <a:rPr lang="en-GB" dirty="0"/>
              <a:t>2 Why the Old Testament?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49B02-73EF-A9C8-0368-F70334DF5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whole of the New Testament witness to Jesus presupposes the Old Testament as its context</a:t>
            </a:r>
          </a:p>
          <a:p>
            <a:endParaRPr lang="en-GB" sz="40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4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we open our Bibles, we should not be in a rush to get to the New Testament</a:t>
            </a:r>
          </a:p>
        </p:txBody>
      </p:sp>
    </p:spTree>
    <p:extLst>
      <p:ext uri="{BB962C8B-B14F-4D97-AF65-F5344CB8AC3E}">
        <p14:creationId xmlns:p14="http://schemas.microsoft.com/office/powerpoint/2010/main" val="27918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B3B6C-6F88-C6C4-9D22-2A3D94345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Genesis – Beginning and 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567A0-0E8D-750F-C85B-1DCA59F99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052918"/>
            <a:ext cx="10504819" cy="4805082"/>
          </a:xfrm>
        </p:spPr>
        <p:txBody>
          <a:bodyPr>
            <a:normAutofit/>
          </a:bodyPr>
          <a:lstStyle/>
          <a:p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the beginning God created the heavens and the earth.. God created human beings in his own image….God looked over all he had made and it was very good. (Gen 1:1-31)</a:t>
            </a:r>
          </a:p>
          <a:p>
            <a:endParaRPr lang="en-GB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 Joseph died at the age of 110. And after they embalmed him, he was placed in a coffin in Egypt. (Gen 50:26)</a:t>
            </a:r>
          </a:p>
        </p:txBody>
      </p:sp>
    </p:spTree>
    <p:extLst>
      <p:ext uri="{BB962C8B-B14F-4D97-AF65-F5344CB8AC3E}">
        <p14:creationId xmlns:p14="http://schemas.microsoft.com/office/powerpoint/2010/main" val="295281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8EBE6-17FE-9407-8138-2674383BD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The Plot of Genesis </a:t>
            </a:r>
            <a:br>
              <a:rPr lang="en-GB" b="1" dirty="0"/>
            </a:br>
            <a:r>
              <a:rPr lang="en-GB" b="1" dirty="0"/>
              <a:t>(and the whole Bible)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A31AF-152C-466B-9741-98DB53D69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905114" cy="4195481"/>
          </a:xfrm>
        </p:spPr>
        <p:txBody>
          <a:bodyPr>
            <a:normAutofit/>
          </a:bodyPr>
          <a:lstStyle/>
          <a:p>
            <a:endParaRPr lang="en-GB" sz="4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43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has gone wrong with the world?</a:t>
            </a:r>
          </a:p>
          <a:p>
            <a:endParaRPr lang="en-GB" sz="43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43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43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God going to do about it?</a:t>
            </a:r>
          </a:p>
          <a:p>
            <a:endParaRPr lang="en-GB" sz="43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452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28B50-C2AA-F4A8-D8EF-6E8752C9B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866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 What has gone wrong?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74A3D-CF7C-FF3D-F56C-98C8583D5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7533"/>
            <a:ext cx="11353800" cy="4989430"/>
          </a:xfrm>
        </p:spPr>
        <p:txBody>
          <a:bodyPr>
            <a:noAutofit/>
          </a:bodyPr>
          <a:lstStyle/>
          <a:p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1-11 Creation, fall, judgement and mercy (Noah’s flood)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3600" dirty="0">
                <a:solidFill>
                  <a:srgbClr val="FFFF00"/>
                </a:solidFill>
              </a:rPr>
              <a:t>2) </a:t>
            </a:r>
            <a:r>
              <a:rPr lang="en-GB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God going to do about it?</a:t>
            </a:r>
          </a:p>
          <a:p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12-50 The Family of the promises</a:t>
            </a:r>
          </a:p>
          <a:p>
            <a:pPr lvl="1"/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12-26 The story of Abraham and Isaac</a:t>
            </a:r>
          </a:p>
          <a:p>
            <a:pPr lvl="1"/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27-36 The story of Jacob</a:t>
            </a:r>
          </a:p>
          <a:p>
            <a:pPr lvl="1"/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37-50 The story of Joseph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2022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8524D-CA00-94E8-1278-7D1FCAFBE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Genesis – The Mystery of the 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EEE1E-35B5-B69B-4782-04195882B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revelation of God</a:t>
            </a:r>
          </a:p>
          <a:p>
            <a:endParaRPr lang="en-GB" sz="6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hiddenness of God</a:t>
            </a:r>
          </a:p>
        </p:txBody>
      </p:sp>
    </p:spTree>
    <p:extLst>
      <p:ext uri="{BB962C8B-B14F-4D97-AF65-F5344CB8AC3E}">
        <p14:creationId xmlns:p14="http://schemas.microsoft.com/office/powerpoint/2010/main" val="242966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55ECC-7D4D-3AB6-E0AE-B971EF860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515600" cy="1400530"/>
          </a:xfrm>
        </p:spPr>
        <p:txBody>
          <a:bodyPr/>
          <a:lstStyle/>
          <a:p>
            <a:r>
              <a:rPr lang="en-GB" dirty="0"/>
              <a:t> Chapter 12 - The Incredible Promises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35DE9-E930-0B84-BBF6-B8504E65B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2535"/>
            <a:ext cx="11049000" cy="4894428"/>
          </a:xfrm>
        </p:spPr>
        <p:txBody>
          <a:bodyPr>
            <a:noAutofit/>
          </a:bodyPr>
          <a:lstStyle/>
          <a:p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will make of you </a:t>
            </a:r>
            <a:r>
              <a:rPr lang="en-GB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great nation </a:t>
            </a:r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(12:2)</a:t>
            </a:r>
          </a:p>
          <a:p>
            <a:endParaRPr lang="en-GB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in you shall </a:t>
            </a:r>
            <a:r>
              <a:rPr lang="en-GB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families </a:t>
            </a:r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the earth be blessed (12:3)</a:t>
            </a:r>
          </a:p>
          <a:p>
            <a:endParaRPr lang="en-GB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Unto your seed (descendants) will I give the </a:t>
            </a:r>
            <a:r>
              <a:rPr lang="en-GB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land</a:t>
            </a:r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(12:7)</a:t>
            </a:r>
          </a:p>
          <a:p>
            <a:endParaRPr lang="en-GB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hangs on Abram having descendants</a:t>
            </a:r>
          </a:p>
        </p:txBody>
      </p:sp>
    </p:spTree>
    <p:extLst>
      <p:ext uri="{BB962C8B-B14F-4D97-AF65-F5344CB8AC3E}">
        <p14:creationId xmlns:p14="http://schemas.microsoft.com/office/powerpoint/2010/main" val="3936559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CFA91-63F0-6604-64AD-4DC8DAC26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 The Name of the Father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5D69C-8E42-44E1-9EB3-E862DBE2A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Abram = Exalted father</a:t>
            </a:r>
          </a:p>
          <a:p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Abraham = The Father of Many Peoples / Nations</a:t>
            </a:r>
          </a:p>
        </p:txBody>
      </p:sp>
    </p:spTree>
    <p:extLst>
      <p:ext uri="{BB962C8B-B14F-4D97-AF65-F5344CB8AC3E}">
        <p14:creationId xmlns:p14="http://schemas.microsoft.com/office/powerpoint/2010/main" val="2118131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FF4F3-9D15-5916-1B70-6F79CA2CD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 The Son of Promise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A87A1-19EB-3089-2B62-EB9EA2E04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70870" cy="4872058"/>
          </a:xfrm>
        </p:spPr>
        <p:txBody>
          <a:bodyPr>
            <a:normAutofit/>
          </a:bodyPr>
          <a:lstStyle/>
          <a:p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Abram has a son Ishmael through Sarai’s servant Hagar</a:t>
            </a:r>
          </a:p>
          <a:p>
            <a:endParaRPr lang="en-GB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God promises a son through a miraculous birth</a:t>
            </a:r>
          </a:p>
          <a:p>
            <a:endParaRPr lang="en-GB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Impossible ? </a:t>
            </a:r>
          </a:p>
          <a:p>
            <a:endParaRPr lang="en-GB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Isaac = He laughs , or = It must be a joke !</a:t>
            </a:r>
          </a:p>
        </p:txBody>
      </p:sp>
    </p:spTree>
    <p:extLst>
      <p:ext uri="{BB962C8B-B14F-4D97-AF65-F5344CB8AC3E}">
        <p14:creationId xmlns:p14="http://schemas.microsoft.com/office/powerpoint/2010/main" val="30434826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822</TotalTime>
  <Words>706</Words>
  <Application>Microsoft Office PowerPoint</Application>
  <PresentationFormat>Widescreen</PresentationFormat>
  <Paragraphs>103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Aptos</vt:lpstr>
      <vt:lpstr>Calibri</vt:lpstr>
      <vt:lpstr>Century Gothic</vt:lpstr>
      <vt:lpstr>Wingdings 3</vt:lpstr>
      <vt:lpstr>Ion</vt:lpstr>
      <vt:lpstr>Old Testament Series</vt:lpstr>
      <vt:lpstr>2 Why the Old Testament?</vt:lpstr>
      <vt:lpstr>Genesis – Beginning and End</vt:lpstr>
      <vt:lpstr>The Plot of Genesis  (and the whole Bible)</vt:lpstr>
      <vt:lpstr>1) What has gone wrong?</vt:lpstr>
      <vt:lpstr>Genesis – The Mystery of the Book</vt:lpstr>
      <vt:lpstr> Chapter 12 - The Incredible Promises </vt:lpstr>
      <vt:lpstr>1 The Name of the Father</vt:lpstr>
      <vt:lpstr>2 The Son of Promise</vt:lpstr>
      <vt:lpstr>3 The Father’s sacrifice of his Son</vt:lpstr>
      <vt:lpstr>4 The Search for the Bride</vt:lpstr>
      <vt:lpstr>PowerPoint Presentation</vt:lpstr>
      <vt:lpstr> 5 – Jacob and Spiritual Transformation</vt:lpstr>
      <vt:lpstr>6 The Name and Nature of God</vt:lpstr>
      <vt:lpstr>7 Joseph - The Saviour of the World</vt:lpstr>
      <vt:lpstr>What does this remind you of?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Genesis</dc:title>
  <dc:creator>Andrew Simpkins</dc:creator>
  <cp:lastModifiedBy>Andrew Simpkins</cp:lastModifiedBy>
  <cp:revision>6</cp:revision>
  <dcterms:created xsi:type="dcterms:W3CDTF">2024-05-07T09:01:31Z</dcterms:created>
  <dcterms:modified xsi:type="dcterms:W3CDTF">2024-05-26T12:31:51Z</dcterms:modified>
</cp:coreProperties>
</file>