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314" r:id="rId3"/>
    <p:sldId id="367" r:id="rId4"/>
    <p:sldId id="368" r:id="rId5"/>
    <p:sldId id="369" r:id="rId6"/>
    <p:sldId id="392" r:id="rId7"/>
    <p:sldId id="335" r:id="rId8"/>
    <p:sldId id="397" r:id="rId9"/>
    <p:sldId id="398" r:id="rId10"/>
    <p:sldId id="399" r:id="rId11"/>
    <p:sldId id="400" r:id="rId12"/>
    <p:sldId id="394" r:id="rId13"/>
    <p:sldId id="393" r:id="rId14"/>
    <p:sldId id="401" r:id="rId15"/>
    <p:sldId id="402" r:id="rId16"/>
    <p:sldId id="403" r:id="rId17"/>
    <p:sldId id="404" r:id="rId18"/>
    <p:sldId id="39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35DB92-B4CC-485E-BEA0-6657227295B2}" v="180" dt="2019-07-04T20:30:38.7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y Steel" userId="ce1a7978624458e3" providerId="LiveId" clId="{8C583D82-015E-46DD-A2C9-04D4B0A24CE8}"/>
    <pc:docChg chg="custSel mod addSld delSld modSld sldOrd">
      <pc:chgData name="Matty Steel" userId="ce1a7978624458e3" providerId="LiveId" clId="{8C583D82-015E-46DD-A2C9-04D4B0A24CE8}" dt="2019-07-04T20:30:38.795" v="276" actId="20577"/>
      <pc:docMkLst>
        <pc:docMk/>
      </pc:docMkLst>
      <pc:sldChg chg="modSp">
        <pc:chgData name="Matty Steel" userId="ce1a7978624458e3" providerId="LiveId" clId="{8C583D82-015E-46DD-A2C9-04D4B0A24CE8}" dt="2019-07-04T17:22:47.101" v="13" actId="20577"/>
        <pc:sldMkLst>
          <pc:docMk/>
          <pc:sldMk cId="2604898169" sldId="256"/>
        </pc:sldMkLst>
        <pc:spChg chg="mod">
          <ac:chgData name="Matty Steel" userId="ce1a7978624458e3" providerId="LiveId" clId="{8C583D82-015E-46DD-A2C9-04D4B0A24CE8}" dt="2019-07-04T17:22:47.101" v="13" actId="20577"/>
          <ac:spMkLst>
            <pc:docMk/>
            <pc:sldMk cId="2604898169" sldId="256"/>
            <ac:spMk id="5" creationId="{351D2D50-730A-435D-8BE3-0A90D28D899B}"/>
          </ac:spMkLst>
        </pc:spChg>
      </pc:sldChg>
      <pc:sldChg chg="modSp">
        <pc:chgData name="Matty Steel" userId="ce1a7978624458e3" providerId="LiveId" clId="{8C583D82-015E-46DD-A2C9-04D4B0A24CE8}" dt="2019-07-04T17:23:33.682" v="17" actId="1076"/>
        <pc:sldMkLst>
          <pc:docMk/>
          <pc:sldMk cId="2185226116" sldId="314"/>
        </pc:sldMkLst>
        <pc:spChg chg="mod">
          <ac:chgData name="Matty Steel" userId="ce1a7978624458e3" providerId="LiveId" clId="{8C583D82-015E-46DD-A2C9-04D4B0A24CE8}" dt="2019-07-04T17:23:33.682" v="17" actId="1076"/>
          <ac:spMkLst>
            <pc:docMk/>
            <pc:sldMk cId="2185226116" sldId="314"/>
            <ac:spMk id="4" creationId="{C2B65969-2913-4399-B43D-D474839B3967}"/>
          </ac:spMkLst>
        </pc:spChg>
      </pc:sldChg>
      <pc:sldChg chg="addSp modSp mod setBg">
        <pc:chgData name="Matty Steel" userId="ce1a7978624458e3" providerId="LiveId" clId="{8C583D82-015E-46DD-A2C9-04D4B0A24CE8}" dt="2019-07-04T20:07:19.177" v="37" actId="26606"/>
        <pc:sldMkLst>
          <pc:docMk/>
          <pc:sldMk cId="1838606265" sldId="335"/>
        </pc:sldMkLst>
        <pc:spChg chg="mod">
          <ac:chgData name="Matty Steel" userId="ce1a7978624458e3" providerId="LiveId" clId="{8C583D82-015E-46DD-A2C9-04D4B0A24CE8}" dt="2019-07-04T20:07:19.177" v="37" actId="26606"/>
          <ac:spMkLst>
            <pc:docMk/>
            <pc:sldMk cId="1838606265" sldId="335"/>
            <ac:spMk id="2" creationId="{A7F78D64-C51B-45E2-B0BD-B4C80F4CCD3C}"/>
          </ac:spMkLst>
        </pc:spChg>
        <pc:picChg chg="add mod ord">
          <ac:chgData name="Matty Steel" userId="ce1a7978624458e3" providerId="LiveId" clId="{8C583D82-015E-46DD-A2C9-04D4B0A24CE8}" dt="2019-07-04T20:07:19.177" v="37" actId="26606"/>
          <ac:picMkLst>
            <pc:docMk/>
            <pc:sldMk cId="1838606265" sldId="335"/>
            <ac:picMk id="5" creationId="{230443FB-7AD6-4A83-B375-3E4962DCE84D}"/>
          </ac:picMkLst>
        </pc:picChg>
        <pc:picChg chg="add mod ord">
          <ac:chgData name="Matty Steel" userId="ce1a7978624458e3" providerId="LiveId" clId="{8C583D82-015E-46DD-A2C9-04D4B0A24CE8}" dt="2019-07-04T20:07:19.177" v="37" actId="26606"/>
          <ac:picMkLst>
            <pc:docMk/>
            <pc:sldMk cId="1838606265" sldId="335"/>
            <ac:picMk id="6" creationId="{72BF7DF0-8434-496C-B4F8-AD72AA519C01}"/>
          </ac:picMkLst>
        </pc:picChg>
        <pc:picChg chg="add mod ord">
          <ac:chgData name="Matty Steel" userId="ce1a7978624458e3" providerId="LiveId" clId="{8C583D82-015E-46DD-A2C9-04D4B0A24CE8}" dt="2019-07-04T20:07:19.177" v="37" actId="26606"/>
          <ac:picMkLst>
            <pc:docMk/>
            <pc:sldMk cId="1838606265" sldId="335"/>
            <ac:picMk id="7" creationId="{E9E1FDA1-4631-412D-86B7-2F9E8E6513F3}"/>
          </ac:picMkLst>
        </pc:picChg>
        <pc:picChg chg="add mod">
          <ac:chgData name="Matty Steel" userId="ce1a7978624458e3" providerId="LiveId" clId="{8C583D82-015E-46DD-A2C9-04D4B0A24CE8}" dt="2019-07-04T20:07:19.177" v="37" actId="26606"/>
          <ac:picMkLst>
            <pc:docMk/>
            <pc:sldMk cId="1838606265" sldId="335"/>
            <ac:picMk id="8" creationId="{85065F4F-D0B7-4634-90AB-CF05A4EEA2F5}"/>
          </ac:picMkLst>
        </pc:picChg>
        <pc:picChg chg="add">
          <ac:chgData name="Matty Steel" userId="ce1a7978624458e3" providerId="LiveId" clId="{8C583D82-015E-46DD-A2C9-04D4B0A24CE8}" dt="2019-07-04T20:07:19.177" v="37" actId="26606"/>
          <ac:picMkLst>
            <pc:docMk/>
            <pc:sldMk cId="1838606265" sldId="335"/>
            <ac:picMk id="13" creationId="{D8C67178-C15E-489D-8DDF-CB1BD419478F}"/>
          </ac:picMkLst>
        </pc:picChg>
      </pc:sldChg>
      <pc:sldChg chg="modSp">
        <pc:chgData name="Matty Steel" userId="ce1a7978624458e3" providerId="LiveId" clId="{8C583D82-015E-46DD-A2C9-04D4B0A24CE8}" dt="2019-07-04T17:24:00.477" v="21" actId="1076"/>
        <pc:sldMkLst>
          <pc:docMk/>
          <pc:sldMk cId="652028793" sldId="367"/>
        </pc:sldMkLst>
        <pc:spChg chg="mod">
          <ac:chgData name="Matty Steel" userId="ce1a7978624458e3" providerId="LiveId" clId="{8C583D82-015E-46DD-A2C9-04D4B0A24CE8}" dt="2019-07-04T17:24:00.477" v="21" actId="1076"/>
          <ac:spMkLst>
            <pc:docMk/>
            <pc:sldMk cId="652028793" sldId="367"/>
            <ac:spMk id="4" creationId="{C2B65969-2913-4399-B43D-D474839B3967}"/>
          </ac:spMkLst>
        </pc:spChg>
      </pc:sldChg>
      <pc:sldChg chg="modSp">
        <pc:chgData name="Matty Steel" userId="ce1a7978624458e3" providerId="LiveId" clId="{8C583D82-015E-46DD-A2C9-04D4B0A24CE8}" dt="2019-07-04T17:24:31.194" v="25" actId="1076"/>
        <pc:sldMkLst>
          <pc:docMk/>
          <pc:sldMk cId="86625323" sldId="368"/>
        </pc:sldMkLst>
        <pc:spChg chg="mod">
          <ac:chgData name="Matty Steel" userId="ce1a7978624458e3" providerId="LiveId" clId="{8C583D82-015E-46DD-A2C9-04D4B0A24CE8}" dt="2019-07-04T17:24:31.194" v="25" actId="1076"/>
          <ac:spMkLst>
            <pc:docMk/>
            <pc:sldMk cId="86625323" sldId="368"/>
            <ac:spMk id="4" creationId="{C2B65969-2913-4399-B43D-D474839B3967}"/>
          </ac:spMkLst>
        </pc:spChg>
      </pc:sldChg>
      <pc:sldChg chg="modSp">
        <pc:chgData name="Matty Steel" userId="ce1a7978624458e3" providerId="LiveId" clId="{8C583D82-015E-46DD-A2C9-04D4B0A24CE8}" dt="2019-07-04T17:24:54.092" v="29" actId="2711"/>
        <pc:sldMkLst>
          <pc:docMk/>
          <pc:sldMk cId="33589749" sldId="369"/>
        </pc:sldMkLst>
        <pc:spChg chg="mod">
          <ac:chgData name="Matty Steel" userId="ce1a7978624458e3" providerId="LiveId" clId="{8C583D82-015E-46DD-A2C9-04D4B0A24CE8}" dt="2019-07-04T17:24:54.092" v="29" actId="2711"/>
          <ac:spMkLst>
            <pc:docMk/>
            <pc:sldMk cId="33589749" sldId="369"/>
            <ac:spMk id="4" creationId="{C2B65969-2913-4399-B43D-D474839B3967}"/>
          </ac:spMkLst>
        </pc:spChg>
      </pc:sldChg>
      <pc:sldChg chg="del">
        <pc:chgData name="Matty Steel" userId="ce1a7978624458e3" providerId="LiveId" clId="{8C583D82-015E-46DD-A2C9-04D4B0A24CE8}" dt="2019-07-04T20:27:36.973" v="262" actId="2696"/>
        <pc:sldMkLst>
          <pc:docMk/>
          <pc:sldMk cId="3676533078" sldId="370"/>
        </pc:sldMkLst>
      </pc:sldChg>
      <pc:sldChg chg="del">
        <pc:chgData name="Matty Steel" userId="ce1a7978624458e3" providerId="LiveId" clId="{8C583D82-015E-46DD-A2C9-04D4B0A24CE8}" dt="2019-07-04T20:27:41.791" v="265" actId="2696"/>
        <pc:sldMkLst>
          <pc:docMk/>
          <pc:sldMk cId="2601785279" sldId="371"/>
        </pc:sldMkLst>
      </pc:sldChg>
      <pc:sldChg chg="del">
        <pc:chgData name="Matty Steel" userId="ce1a7978624458e3" providerId="LiveId" clId="{8C583D82-015E-46DD-A2C9-04D4B0A24CE8}" dt="2019-07-04T20:22:59.996" v="66" actId="2696"/>
        <pc:sldMkLst>
          <pc:docMk/>
          <pc:sldMk cId="4089885451" sldId="372"/>
        </pc:sldMkLst>
      </pc:sldChg>
      <pc:sldChg chg="modSp">
        <pc:chgData name="Matty Steel" userId="ce1a7978624458e3" providerId="LiveId" clId="{8C583D82-015E-46DD-A2C9-04D4B0A24CE8}" dt="2019-07-04T17:22:39.417" v="8" actId="20577"/>
        <pc:sldMkLst>
          <pc:docMk/>
          <pc:sldMk cId="2212952815" sldId="390"/>
        </pc:sldMkLst>
        <pc:spChg chg="mod">
          <ac:chgData name="Matty Steel" userId="ce1a7978624458e3" providerId="LiveId" clId="{8C583D82-015E-46DD-A2C9-04D4B0A24CE8}" dt="2019-07-04T17:22:39.417" v="8" actId="20577"/>
          <ac:spMkLst>
            <pc:docMk/>
            <pc:sldMk cId="2212952815" sldId="390"/>
            <ac:spMk id="5" creationId="{351D2D50-730A-435D-8BE3-0A90D28D899B}"/>
          </ac:spMkLst>
        </pc:spChg>
      </pc:sldChg>
      <pc:sldChg chg="del">
        <pc:chgData name="Matty Steel" userId="ce1a7978624458e3" providerId="LiveId" clId="{8C583D82-015E-46DD-A2C9-04D4B0A24CE8}" dt="2019-07-04T17:24:58.960" v="30" actId="2696"/>
        <pc:sldMkLst>
          <pc:docMk/>
          <pc:sldMk cId="3553233854" sldId="391"/>
        </pc:sldMkLst>
      </pc:sldChg>
      <pc:sldChg chg="delSp ord delAnim">
        <pc:chgData name="Matty Steel" userId="ce1a7978624458e3" providerId="LiveId" clId="{8C583D82-015E-46DD-A2C9-04D4B0A24CE8}" dt="2019-07-04T20:07:40.159" v="39"/>
        <pc:sldMkLst>
          <pc:docMk/>
          <pc:sldMk cId="2230349296" sldId="392"/>
        </pc:sldMkLst>
        <pc:spChg chg="del">
          <ac:chgData name="Matty Steel" userId="ce1a7978624458e3" providerId="LiveId" clId="{8C583D82-015E-46DD-A2C9-04D4B0A24CE8}" dt="2019-07-04T20:07:36.839" v="38" actId="478"/>
          <ac:spMkLst>
            <pc:docMk/>
            <pc:sldMk cId="2230349296" sldId="392"/>
            <ac:spMk id="5" creationId="{2151C8A7-272A-4AF9-821C-02C22F5D772D}"/>
          </ac:spMkLst>
        </pc:spChg>
      </pc:sldChg>
      <pc:sldChg chg="modSp">
        <pc:chgData name="Matty Steel" userId="ce1a7978624458e3" providerId="LiveId" clId="{8C583D82-015E-46DD-A2C9-04D4B0A24CE8}" dt="2019-07-04T20:24:56.802" v="144" actId="1076"/>
        <pc:sldMkLst>
          <pc:docMk/>
          <pc:sldMk cId="2661746409" sldId="393"/>
        </pc:sldMkLst>
        <pc:spChg chg="mod">
          <ac:chgData name="Matty Steel" userId="ce1a7978624458e3" providerId="LiveId" clId="{8C583D82-015E-46DD-A2C9-04D4B0A24CE8}" dt="2019-07-04T20:24:56.802" v="144" actId="1076"/>
          <ac:spMkLst>
            <pc:docMk/>
            <pc:sldMk cId="2661746409" sldId="393"/>
            <ac:spMk id="4" creationId="{C2B65969-2913-4399-B43D-D474839B3967}"/>
          </ac:spMkLst>
        </pc:spChg>
      </pc:sldChg>
      <pc:sldChg chg="modSp ord modAnim">
        <pc:chgData name="Matty Steel" userId="ce1a7978624458e3" providerId="LiveId" clId="{8C583D82-015E-46DD-A2C9-04D4B0A24CE8}" dt="2019-07-04T20:23:56.535" v="124" actId="20577"/>
        <pc:sldMkLst>
          <pc:docMk/>
          <pc:sldMk cId="3359807314" sldId="394"/>
        </pc:sldMkLst>
        <pc:spChg chg="mod">
          <ac:chgData name="Matty Steel" userId="ce1a7978624458e3" providerId="LiveId" clId="{8C583D82-015E-46DD-A2C9-04D4B0A24CE8}" dt="2019-07-04T20:23:56.535" v="124" actId="20577"/>
          <ac:spMkLst>
            <pc:docMk/>
            <pc:sldMk cId="3359807314" sldId="394"/>
            <ac:spMk id="5" creationId="{2151C8A7-272A-4AF9-821C-02C22F5D772D}"/>
          </ac:spMkLst>
        </pc:spChg>
      </pc:sldChg>
      <pc:sldChg chg="del">
        <pc:chgData name="Matty Steel" userId="ce1a7978624458e3" providerId="LiveId" clId="{8C583D82-015E-46DD-A2C9-04D4B0A24CE8}" dt="2019-07-04T20:27:39.215" v="263" actId="2696"/>
        <pc:sldMkLst>
          <pc:docMk/>
          <pc:sldMk cId="667369408" sldId="395"/>
        </pc:sldMkLst>
      </pc:sldChg>
      <pc:sldChg chg="del">
        <pc:chgData name="Matty Steel" userId="ce1a7978624458e3" providerId="LiveId" clId="{8C583D82-015E-46DD-A2C9-04D4B0A24CE8}" dt="2019-07-04T20:27:40.422" v="264" actId="2696"/>
        <pc:sldMkLst>
          <pc:docMk/>
          <pc:sldMk cId="1456909948" sldId="396"/>
        </pc:sldMkLst>
      </pc:sldChg>
      <pc:sldChg chg="addSp modSp add mod setBg">
        <pc:chgData name="Matty Steel" userId="ce1a7978624458e3" providerId="LiveId" clId="{8C583D82-015E-46DD-A2C9-04D4B0A24CE8}" dt="2019-07-04T20:09:57.651" v="45" actId="26606"/>
        <pc:sldMkLst>
          <pc:docMk/>
          <pc:sldMk cId="2219802775" sldId="397"/>
        </pc:sldMkLst>
        <pc:picChg chg="add mod">
          <ac:chgData name="Matty Steel" userId="ce1a7978624458e3" providerId="LiveId" clId="{8C583D82-015E-46DD-A2C9-04D4B0A24CE8}" dt="2019-07-04T20:09:57.651" v="45" actId="26606"/>
          <ac:picMkLst>
            <pc:docMk/>
            <pc:sldMk cId="2219802775" sldId="397"/>
            <ac:picMk id="2" creationId="{DC83094C-187D-43DB-BC59-F97480B7FD0C}"/>
          </ac:picMkLst>
        </pc:picChg>
        <pc:picChg chg="add mod ord">
          <ac:chgData name="Matty Steel" userId="ce1a7978624458e3" providerId="LiveId" clId="{8C583D82-015E-46DD-A2C9-04D4B0A24CE8}" dt="2019-07-04T20:09:57.651" v="45" actId="26606"/>
          <ac:picMkLst>
            <pc:docMk/>
            <pc:sldMk cId="2219802775" sldId="397"/>
            <ac:picMk id="3" creationId="{BBC0AAD5-35B2-4FD4-B37C-B7029B06FE62}"/>
          </ac:picMkLst>
        </pc:picChg>
        <pc:picChg chg="add mod ord">
          <ac:chgData name="Matty Steel" userId="ce1a7978624458e3" providerId="LiveId" clId="{8C583D82-015E-46DD-A2C9-04D4B0A24CE8}" dt="2019-07-04T20:09:57.651" v="45" actId="26606"/>
          <ac:picMkLst>
            <pc:docMk/>
            <pc:sldMk cId="2219802775" sldId="397"/>
            <ac:picMk id="4" creationId="{7E16A47A-B6D5-48A6-B5F9-8A646059B64F}"/>
          </ac:picMkLst>
        </pc:picChg>
        <pc:picChg chg="add mod">
          <ac:chgData name="Matty Steel" userId="ce1a7978624458e3" providerId="LiveId" clId="{8C583D82-015E-46DD-A2C9-04D4B0A24CE8}" dt="2019-07-04T20:09:57.651" v="45" actId="26606"/>
          <ac:picMkLst>
            <pc:docMk/>
            <pc:sldMk cId="2219802775" sldId="397"/>
            <ac:picMk id="5" creationId="{FC99419E-C8B6-43E3-A9AD-A7A83B002698}"/>
          </ac:picMkLst>
        </pc:picChg>
      </pc:sldChg>
      <pc:sldChg chg="addSp modSp add mod setBg">
        <pc:chgData name="Matty Steel" userId="ce1a7978624458e3" providerId="LiveId" clId="{8C583D82-015E-46DD-A2C9-04D4B0A24CE8}" dt="2019-07-04T20:14:54.478" v="56" actId="27614"/>
        <pc:sldMkLst>
          <pc:docMk/>
          <pc:sldMk cId="2187777576" sldId="398"/>
        </pc:sldMkLst>
        <pc:picChg chg="add mod">
          <ac:chgData name="Matty Steel" userId="ce1a7978624458e3" providerId="LiveId" clId="{8C583D82-015E-46DD-A2C9-04D4B0A24CE8}" dt="2019-07-04T20:14:54.478" v="56" actId="27614"/>
          <ac:picMkLst>
            <pc:docMk/>
            <pc:sldMk cId="2187777576" sldId="398"/>
            <ac:picMk id="2" creationId="{5D5F4773-1714-46F6-9E71-ED24EBF08CF9}"/>
          </ac:picMkLst>
        </pc:picChg>
        <pc:picChg chg="add mod ord">
          <ac:chgData name="Matty Steel" userId="ce1a7978624458e3" providerId="LiveId" clId="{8C583D82-015E-46DD-A2C9-04D4B0A24CE8}" dt="2019-07-04T20:12:45.328" v="53" actId="26606"/>
          <ac:picMkLst>
            <pc:docMk/>
            <pc:sldMk cId="2187777576" sldId="398"/>
            <ac:picMk id="4" creationId="{8401D369-7A62-4D2D-B545-56581D58CBBC}"/>
          </ac:picMkLst>
        </pc:picChg>
        <pc:picChg chg="add mod">
          <ac:chgData name="Matty Steel" userId="ce1a7978624458e3" providerId="LiveId" clId="{8C583D82-015E-46DD-A2C9-04D4B0A24CE8}" dt="2019-07-04T20:14:54.477" v="55" actId="27614"/>
          <ac:picMkLst>
            <pc:docMk/>
            <pc:sldMk cId="2187777576" sldId="398"/>
            <ac:picMk id="5" creationId="{14541CC2-A4A9-41AD-AF3C-E5526962D1AF}"/>
          </ac:picMkLst>
        </pc:picChg>
        <pc:picChg chg="add mod ord">
          <ac:chgData name="Matty Steel" userId="ce1a7978624458e3" providerId="LiveId" clId="{8C583D82-015E-46DD-A2C9-04D4B0A24CE8}" dt="2019-07-04T20:14:54.302" v="54" actId="27614"/>
          <ac:picMkLst>
            <pc:docMk/>
            <pc:sldMk cId="2187777576" sldId="398"/>
            <ac:picMk id="6" creationId="{C3B58DD0-0B4E-442C-85DA-24532621365D}"/>
          </ac:picMkLst>
        </pc:picChg>
      </pc:sldChg>
      <pc:sldChg chg="addSp modSp add mod setBg">
        <pc:chgData name="Matty Steel" userId="ce1a7978624458e3" providerId="LiveId" clId="{8C583D82-015E-46DD-A2C9-04D4B0A24CE8}" dt="2019-07-04T20:20:23.283" v="64" actId="26606"/>
        <pc:sldMkLst>
          <pc:docMk/>
          <pc:sldMk cId="2186103509" sldId="399"/>
        </pc:sldMkLst>
        <pc:picChg chg="add mod">
          <ac:chgData name="Matty Steel" userId="ce1a7978624458e3" providerId="LiveId" clId="{8C583D82-015E-46DD-A2C9-04D4B0A24CE8}" dt="2019-07-04T20:20:23.283" v="64" actId="26606"/>
          <ac:picMkLst>
            <pc:docMk/>
            <pc:sldMk cId="2186103509" sldId="399"/>
            <ac:picMk id="2" creationId="{AF9966C1-0D24-43AF-BDA2-337189FEB00F}"/>
          </ac:picMkLst>
        </pc:picChg>
        <pc:picChg chg="add mod">
          <ac:chgData name="Matty Steel" userId="ce1a7978624458e3" providerId="LiveId" clId="{8C583D82-015E-46DD-A2C9-04D4B0A24CE8}" dt="2019-07-04T20:20:23.283" v="64" actId="26606"/>
          <ac:picMkLst>
            <pc:docMk/>
            <pc:sldMk cId="2186103509" sldId="399"/>
            <ac:picMk id="3" creationId="{00F37BBA-2511-4BDE-9E54-1928D98FA2B9}"/>
          </ac:picMkLst>
        </pc:picChg>
        <pc:picChg chg="add mod ord">
          <ac:chgData name="Matty Steel" userId="ce1a7978624458e3" providerId="LiveId" clId="{8C583D82-015E-46DD-A2C9-04D4B0A24CE8}" dt="2019-07-04T20:20:23.283" v="64" actId="26606"/>
          <ac:picMkLst>
            <pc:docMk/>
            <pc:sldMk cId="2186103509" sldId="399"/>
            <ac:picMk id="4" creationId="{7943E235-C2B9-4AFB-A5B0-FDF68621B7EC}"/>
          </ac:picMkLst>
        </pc:picChg>
        <pc:picChg chg="add mod">
          <ac:chgData name="Matty Steel" userId="ce1a7978624458e3" providerId="LiveId" clId="{8C583D82-015E-46DD-A2C9-04D4B0A24CE8}" dt="2019-07-04T20:20:23.283" v="64" actId="26606"/>
          <ac:picMkLst>
            <pc:docMk/>
            <pc:sldMk cId="2186103509" sldId="399"/>
            <ac:picMk id="5" creationId="{FCD73DAB-F657-4165-9B17-60E9E7B3F206}"/>
          </ac:picMkLst>
        </pc:picChg>
        <pc:picChg chg="add mod">
          <ac:chgData name="Matty Steel" userId="ce1a7978624458e3" providerId="LiveId" clId="{8C583D82-015E-46DD-A2C9-04D4B0A24CE8}" dt="2019-07-04T20:20:23.283" v="64" actId="26606"/>
          <ac:picMkLst>
            <pc:docMk/>
            <pc:sldMk cId="2186103509" sldId="399"/>
            <ac:picMk id="6" creationId="{8F9CCF60-BAE2-417E-A38A-2C5B07B7FFCF}"/>
          </ac:picMkLst>
        </pc:picChg>
        <pc:picChg chg="add mod">
          <ac:chgData name="Matty Steel" userId="ce1a7978624458e3" providerId="LiveId" clId="{8C583D82-015E-46DD-A2C9-04D4B0A24CE8}" dt="2019-07-04T20:20:23.283" v="64" actId="26606"/>
          <ac:picMkLst>
            <pc:docMk/>
            <pc:sldMk cId="2186103509" sldId="399"/>
            <ac:picMk id="7" creationId="{2C9DBD2C-A3F2-4991-A21C-A932491C505C}"/>
          </ac:picMkLst>
        </pc:picChg>
      </pc:sldChg>
      <pc:sldChg chg="add">
        <pc:chgData name="Matty Steel" userId="ce1a7978624458e3" providerId="LiveId" clId="{8C583D82-015E-46DD-A2C9-04D4B0A24CE8}" dt="2019-07-04T20:20:29.032" v="65"/>
        <pc:sldMkLst>
          <pc:docMk/>
          <pc:sldMk cId="85767499" sldId="400"/>
        </pc:sldMkLst>
      </pc:sldChg>
      <pc:sldChg chg="add modAnim">
        <pc:chgData name="Matty Steel" userId="ce1a7978624458e3" providerId="LiveId" clId="{8C583D82-015E-46DD-A2C9-04D4B0A24CE8}" dt="2019-07-04T20:25:11.631" v="146"/>
        <pc:sldMkLst>
          <pc:docMk/>
          <pc:sldMk cId="1855513165" sldId="401"/>
        </pc:sldMkLst>
      </pc:sldChg>
      <pc:sldChg chg="modSp add modAnim">
        <pc:chgData name="Matty Steel" userId="ce1a7978624458e3" providerId="LiveId" clId="{8C583D82-015E-46DD-A2C9-04D4B0A24CE8}" dt="2019-07-04T20:26:19.994" v="209"/>
        <pc:sldMkLst>
          <pc:docMk/>
          <pc:sldMk cId="176036745" sldId="402"/>
        </pc:sldMkLst>
        <pc:spChg chg="mod">
          <ac:chgData name="Matty Steel" userId="ce1a7978624458e3" providerId="LiveId" clId="{8C583D82-015E-46DD-A2C9-04D4B0A24CE8}" dt="2019-07-04T20:26:01.544" v="207" actId="1076"/>
          <ac:spMkLst>
            <pc:docMk/>
            <pc:sldMk cId="176036745" sldId="402"/>
            <ac:spMk id="2" creationId="{A7F78D64-C51B-45E2-B0BD-B4C80F4CCD3C}"/>
          </ac:spMkLst>
        </pc:spChg>
        <pc:spChg chg="mod">
          <ac:chgData name="Matty Steel" userId="ce1a7978624458e3" providerId="LiveId" clId="{8C583D82-015E-46DD-A2C9-04D4B0A24CE8}" dt="2019-07-04T20:26:00.526" v="206" actId="1076"/>
          <ac:spMkLst>
            <pc:docMk/>
            <pc:sldMk cId="176036745" sldId="402"/>
            <ac:spMk id="4" creationId="{C2B65969-2913-4399-B43D-D474839B3967}"/>
          </ac:spMkLst>
        </pc:spChg>
      </pc:sldChg>
      <pc:sldChg chg="modSp add modAnim">
        <pc:chgData name="Matty Steel" userId="ce1a7978624458e3" providerId="LiveId" clId="{8C583D82-015E-46DD-A2C9-04D4B0A24CE8}" dt="2019-07-04T20:27:18.648" v="261"/>
        <pc:sldMkLst>
          <pc:docMk/>
          <pc:sldMk cId="3130415377" sldId="403"/>
        </pc:sldMkLst>
        <pc:spChg chg="mod">
          <ac:chgData name="Matty Steel" userId="ce1a7978624458e3" providerId="LiveId" clId="{8C583D82-015E-46DD-A2C9-04D4B0A24CE8}" dt="2019-07-04T20:27:00.648" v="260" actId="207"/>
          <ac:spMkLst>
            <pc:docMk/>
            <pc:sldMk cId="3130415377" sldId="403"/>
            <ac:spMk id="5" creationId="{2151C8A7-272A-4AF9-821C-02C22F5D772D}"/>
          </ac:spMkLst>
        </pc:spChg>
      </pc:sldChg>
      <pc:sldChg chg="modSp add">
        <pc:chgData name="Matty Steel" userId="ce1a7978624458e3" providerId="LiveId" clId="{8C583D82-015E-46DD-A2C9-04D4B0A24CE8}" dt="2019-07-04T20:30:38.795" v="276" actId="20577"/>
        <pc:sldMkLst>
          <pc:docMk/>
          <pc:sldMk cId="4044521418" sldId="404"/>
        </pc:sldMkLst>
        <pc:spChg chg="mod">
          <ac:chgData name="Matty Steel" userId="ce1a7978624458e3" providerId="LiveId" clId="{8C583D82-015E-46DD-A2C9-04D4B0A24CE8}" dt="2019-07-04T20:30:38.795" v="276" actId="20577"/>
          <ac:spMkLst>
            <pc:docMk/>
            <pc:sldMk cId="4044521418" sldId="404"/>
            <ac:spMk id="4" creationId="{C2B65969-2913-4399-B43D-D474839B396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9943-EB33-4A2A-9F0F-8D5341AF0587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30E5-D114-43E9-990D-8B75BC99D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116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9943-EB33-4A2A-9F0F-8D5341AF0587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30E5-D114-43E9-990D-8B75BC99D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80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9943-EB33-4A2A-9F0F-8D5341AF0587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30E5-D114-43E9-990D-8B75BC99D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160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9943-EB33-4A2A-9F0F-8D5341AF0587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30E5-D114-43E9-990D-8B75BC99D2B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507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9943-EB33-4A2A-9F0F-8D5341AF0587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30E5-D114-43E9-990D-8B75BC99D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82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9943-EB33-4A2A-9F0F-8D5341AF0587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30E5-D114-43E9-990D-8B75BC99D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629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9943-EB33-4A2A-9F0F-8D5341AF0587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30E5-D114-43E9-990D-8B75BC99D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25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9943-EB33-4A2A-9F0F-8D5341AF0587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30E5-D114-43E9-990D-8B75BC99D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44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9943-EB33-4A2A-9F0F-8D5341AF0587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30E5-D114-43E9-990D-8B75BC99D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3171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9943-EB33-4A2A-9F0F-8D5341AF0587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30E5-D114-43E9-990D-8B75BC99D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8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9943-EB33-4A2A-9F0F-8D5341AF0587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30E5-D114-43E9-990D-8B75BC99D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5169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9943-EB33-4A2A-9F0F-8D5341AF0587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30E5-D114-43E9-990D-8B75BC99D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792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9943-EB33-4A2A-9F0F-8D5341AF0587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30E5-D114-43E9-990D-8B75BC99D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20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9943-EB33-4A2A-9F0F-8D5341AF0587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30E5-D114-43E9-990D-8B75BC99D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66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9943-EB33-4A2A-9F0F-8D5341AF0587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30E5-D114-43E9-990D-8B75BC99D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56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9943-EB33-4A2A-9F0F-8D5341AF0587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30E5-D114-43E9-990D-8B75BC99D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77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9943-EB33-4A2A-9F0F-8D5341AF0587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30E5-D114-43E9-990D-8B75BC99D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93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3219943-EB33-4A2A-9F0F-8D5341AF0587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D0A30E5-D114-43E9-990D-8B75BC99D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0705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ephesians+3&amp;version=NIVUK#fen-NIVUK-29267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D046B-0852-41A8-A390-5D1EC05AD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3299727"/>
            <a:ext cx="9440034" cy="1133475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Letter to the Ephesians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C88E-2B4D-47E3-A5DF-7D8E16BB6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2633" y="1259102"/>
            <a:ext cx="9440034" cy="1049867"/>
          </a:xfrm>
        </p:spPr>
        <p:txBody>
          <a:bodyPr>
            <a:noAutofit/>
          </a:bodyPr>
          <a:lstStyle/>
          <a:p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Immeasurably More</a:t>
            </a:r>
          </a:p>
          <a:p>
            <a:endParaRPr lang="en-GB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FE148C-011B-4E6C-8C66-62EF68B19E10}"/>
              </a:ext>
            </a:extLst>
          </p:cNvPr>
          <p:cNvSpPr txBox="1"/>
          <p:nvPr/>
        </p:nvSpPr>
        <p:spPr>
          <a:xfrm>
            <a:off x="1375983" y="5188630"/>
            <a:ext cx="9925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Now to him who is able to do immeasurably more than all we ask or imagine…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1D2D50-730A-435D-8BE3-0A90D28D899B}"/>
              </a:ext>
            </a:extLst>
          </p:cNvPr>
          <p:cNvSpPr txBox="1"/>
          <p:nvPr/>
        </p:nvSpPr>
        <p:spPr>
          <a:xfrm>
            <a:off x="3124200" y="2402677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2604898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43E235-C2B9-4AFB-A5B0-FDF68621B7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125" b="-2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9966C1-0D24-43AF-BDA2-337189FEB0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8" r="-2" b="20243"/>
          <a:stretch/>
        </p:blipFill>
        <p:spPr>
          <a:xfrm>
            <a:off x="4094479" y="10"/>
            <a:ext cx="4014047" cy="33832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F37BBA-2511-4BDE-9E54-1928D98FA2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95" r="23757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73DAB-F657-4165-9B17-60E9E7B3F2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729" r="-1" b="9295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9CCF60-BAE2-417E-A38A-2C5B07B7FFC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1020" b="4"/>
          <a:stretch/>
        </p:blipFill>
        <p:spPr>
          <a:xfrm>
            <a:off x="4094479" y="3469102"/>
            <a:ext cx="4014047" cy="3383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9DBD2C-A3F2-4991-A21C-A932491C505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560" r="3" b="28561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03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67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51C8A7-272A-4AF9-821C-02C22F5D772D}"/>
              </a:ext>
            </a:extLst>
          </p:cNvPr>
          <p:cNvSpPr txBox="1"/>
          <p:nvPr/>
        </p:nvSpPr>
        <p:spPr>
          <a:xfrm>
            <a:off x="933450" y="628650"/>
            <a:ext cx="105727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Immeasurably More Power (Ephesians Chapter 3)</a:t>
            </a:r>
          </a:p>
          <a:p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Grace that leads to revelation </a:t>
            </a:r>
            <a:r>
              <a:rPr lang="en-GB" sz="3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(3:1-6)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0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8D64-C51B-45E2-B0BD-B4C80F4CC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998" y="451864"/>
            <a:ext cx="10353762" cy="4544341"/>
          </a:xfrm>
        </p:spPr>
        <p:txBody>
          <a:bodyPr>
            <a:normAutofit/>
          </a:bodyPr>
          <a:lstStyle/>
          <a:p>
            <a:pPr algn="l"/>
            <a:br>
              <a:rPr lang="en-GB" b="1" dirty="0">
                <a:effectLst/>
              </a:rPr>
            </a:br>
            <a:br>
              <a:rPr lang="en-GB" b="1" dirty="0">
                <a:effectLst/>
              </a:rPr>
            </a:br>
            <a:br>
              <a:rPr lang="en-GB" b="1" dirty="0">
                <a:effectLst/>
              </a:rPr>
            </a:br>
            <a:br>
              <a:rPr lang="en-GB" b="1" dirty="0">
                <a:effectLst/>
              </a:rPr>
            </a:br>
            <a:endParaRPr lang="en-GB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B65969-2913-4399-B43D-D474839B3967}"/>
              </a:ext>
            </a:extLst>
          </p:cNvPr>
          <p:cNvSpPr txBox="1"/>
          <p:nvPr/>
        </p:nvSpPr>
        <p:spPr>
          <a:xfrm>
            <a:off x="693533" y="2047759"/>
            <a:ext cx="108049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And pray for us, too, that God may open a door for our message, so that we may proclaim the mystery of Christ, for which I am in chains. 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Colossians 4:3</a:t>
            </a:r>
          </a:p>
        </p:txBody>
      </p:sp>
    </p:spTree>
    <p:extLst>
      <p:ext uri="{BB962C8B-B14F-4D97-AF65-F5344CB8AC3E}">
        <p14:creationId xmlns:p14="http://schemas.microsoft.com/office/powerpoint/2010/main" val="266174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51C8A7-272A-4AF9-821C-02C22F5D772D}"/>
              </a:ext>
            </a:extLst>
          </p:cNvPr>
          <p:cNvSpPr txBox="1"/>
          <p:nvPr/>
        </p:nvSpPr>
        <p:spPr>
          <a:xfrm>
            <a:off x="933450" y="628650"/>
            <a:ext cx="105727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Immeasurably More Power (Ephesians Chapter 3)</a:t>
            </a:r>
          </a:p>
          <a:p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Grace that leads to revelation </a:t>
            </a:r>
            <a:r>
              <a:rPr lang="en-GB" sz="3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(3:1-6)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513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8D64-C51B-45E2-B0BD-B4C80F4CC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998" y="413764"/>
            <a:ext cx="10353762" cy="4544341"/>
          </a:xfrm>
        </p:spPr>
        <p:txBody>
          <a:bodyPr>
            <a:normAutofit/>
          </a:bodyPr>
          <a:lstStyle/>
          <a:p>
            <a:pPr algn="l"/>
            <a:br>
              <a:rPr lang="en-GB" b="1" dirty="0">
                <a:effectLst/>
              </a:rPr>
            </a:br>
            <a:br>
              <a:rPr lang="en-GB" b="1" dirty="0">
                <a:effectLst/>
              </a:rPr>
            </a:br>
            <a:br>
              <a:rPr lang="en-GB" b="1" dirty="0">
                <a:effectLst/>
              </a:rPr>
            </a:br>
            <a:br>
              <a:rPr lang="en-GB" b="1" dirty="0">
                <a:effectLst/>
              </a:rPr>
            </a:br>
            <a:endParaRPr lang="en-GB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B65969-2913-4399-B43D-D474839B3967}"/>
              </a:ext>
            </a:extLst>
          </p:cNvPr>
          <p:cNvSpPr txBox="1"/>
          <p:nvPr/>
        </p:nvSpPr>
        <p:spPr>
          <a:xfrm>
            <a:off x="693533" y="2638309"/>
            <a:ext cx="10804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  Pray for three people.</a:t>
            </a:r>
          </a:p>
        </p:txBody>
      </p:sp>
    </p:spTree>
    <p:extLst>
      <p:ext uri="{BB962C8B-B14F-4D97-AF65-F5344CB8AC3E}">
        <p14:creationId xmlns:p14="http://schemas.microsoft.com/office/powerpoint/2010/main" val="176036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51C8A7-272A-4AF9-821C-02C22F5D772D}"/>
              </a:ext>
            </a:extLst>
          </p:cNvPr>
          <p:cNvSpPr txBox="1"/>
          <p:nvPr/>
        </p:nvSpPr>
        <p:spPr>
          <a:xfrm>
            <a:off x="933450" y="628650"/>
            <a:ext cx="1057275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Immeasurably More Power (Ephesians Chapter 3)</a:t>
            </a:r>
          </a:p>
          <a:p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Grace that leads to revelation </a:t>
            </a:r>
            <a:r>
              <a:rPr lang="en-GB" sz="3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(3:1-6)</a:t>
            </a:r>
          </a:p>
          <a:p>
            <a:endParaRPr lang="en-GB" sz="32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Grace for commission </a:t>
            </a:r>
            <a:r>
              <a:rPr lang="en-GB" sz="3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(3:7-13)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41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8D64-C51B-45E2-B0BD-B4C80F4CC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998" y="451864"/>
            <a:ext cx="10353762" cy="4544341"/>
          </a:xfrm>
        </p:spPr>
        <p:txBody>
          <a:bodyPr>
            <a:normAutofit/>
          </a:bodyPr>
          <a:lstStyle/>
          <a:p>
            <a:pPr algn="l"/>
            <a:br>
              <a:rPr lang="en-GB" b="1" dirty="0">
                <a:effectLst/>
              </a:rPr>
            </a:br>
            <a:br>
              <a:rPr lang="en-GB" b="1" dirty="0">
                <a:effectLst/>
              </a:rPr>
            </a:br>
            <a:br>
              <a:rPr lang="en-GB" b="1" dirty="0">
                <a:effectLst/>
              </a:rPr>
            </a:br>
            <a:br>
              <a:rPr lang="en-GB" b="1" dirty="0">
                <a:effectLst/>
              </a:rPr>
            </a:br>
            <a:endParaRPr lang="en-GB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B65969-2913-4399-B43D-D474839B3967}"/>
              </a:ext>
            </a:extLst>
          </p:cNvPr>
          <p:cNvSpPr txBox="1"/>
          <p:nvPr/>
        </p:nvSpPr>
        <p:spPr>
          <a:xfrm>
            <a:off x="805998" y="1413063"/>
            <a:ext cx="1080493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Could we with ink the ocean fill, </a:t>
            </a: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And were the skies of parchment made;</a:t>
            </a:r>
            <a:b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Were every stalk on earth a quill, </a:t>
            </a: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And every man a scribe by </a:t>
            </a:r>
            <a:r>
              <a:rPr lang="en-GB" sz="3200">
                <a:latin typeface="Calibri" panose="020F0502020204030204" pitchFamily="34" charset="0"/>
                <a:cs typeface="Calibri" panose="020F0502020204030204" pitchFamily="34" charset="0"/>
              </a:rPr>
              <a:t>trade;</a:t>
            </a:r>
            <a:b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To write the love of God above, </a:t>
            </a: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Would drain the ocean dry;</a:t>
            </a:r>
            <a:b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Nor could the scroll contain the whole, </a:t>
            </a: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Though stretched from sky to sky.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2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D046B-0852-41A8-A390-5D1EC05AD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3299727"/>
            <a:ext cx="9440034" cy="1133475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Letter to the Ephesians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C88E-2B4D-47E3-A5DF-7D8E16BB6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2633" y="1259102"/>
            <a:ext cx="9440034" cy="1049867"/>
          </a:xfrm>
        </p:spPr>
        <p:txBody>
          <a:bodyPr>
            <a:noAutofit/>
          </a:bodyPr>
          <a:lstStyle/>
          <a:p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Immeasurably More</a:t>
            </a:r>
          </a:p>
          <a:p>
            <a:endParaRPr lang="en-GB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FE148C-011B-4E6C-8C66-62EF68B19E10}"/>
              </a:ext>
            </a:extLst>
          </p:cNvPr>
          <p:cNvSpPr txBox="1"/>
          <p:nvPr/>
        </p:nvSpPr>
        <p:spPr>
          <a:xfrm>
            <a:off x="1375983" y="5188630"/>
            <a:ext cx="9925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Now to him who is able to do immeasurably more than all we ask or imagine…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1D2D50-730A-435D-8BE3-0A90D28D899B}"/>
              </a:ext>
            </a:extLst>
          </p:cNvPr>
          <p:cNvSpPr txBox="1"/>
          <p:nvPr/>
        </p:nvSpPr>
        <p:spPr>
          <a:xfrm>
            <a:off x="3124200" y="2402677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2212952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8D64-C51B-45E2-B0BD-B4C80F4CC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998" y="451864"/>
            <a:ext cx="10353762" cy="4544341"/>
          </a:xfrm>
        </p:spPr>
        <p:txBody>
          <a:bodyPr>
            <a:normAutofit/>
          </a:bodyPr>
          <a:lstStyle/>
          <a:p>
            <a:pPr algn="l"/>
            <a:br>
              <a:rPr lang="en-GB" b="1" dirty="0">
                <a:effectLst/>
              </a:rPr>
            </a:br>
            <a:br>
              <a:rPr lang="en-GB" b="1" dirty="0">
                <a:effectLst/>
              </a:rPr>
            </a:br>
            <a:br>
              <a:rPr lang="en-GB" b="1" dirty="0">
                <a:effectLst/>
              </a:rPr>
            </a:br>
            <a:br>
              <a:rPr lang="en-GB" b="1" dirty="0">
                <a:effectLst/>
              </a:rPr>
            </a:br>
            <a:endParaRPr lang="en-GB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B65969-2913-4399-B43D-D474839B3967}"/>
              </a:ext>
            </a:extLst>
          </p:cNvPr>
          <p:cNvSpPr txBox="1"/>
          <p:nvPr/>
        </p:nvSpPr>
        <p:spPr>
          <a:xfrm>
            <a:off x="580412" y="1012954"/>
            <a:ext cx="1080493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 this reason I, Paul, the prisoner of Christ Jesus for the sake of you Gentiles –</a:t>
            </a:r>
          </a:p>
          <a:p>
            <a:r>
              <a:rPr lang="en-US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Surely you have heard about the administration of God’s grace that was given to me for you, </a:t>
            </a:r>
            <a:r>
              <a:rPr lang="en-US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that is, the mystery made known to me by revelation, as I have already written briefly. </a:t>
            </a:r>
            <a:r>
              <a:rPr lang="en-US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reading this, then, you will be able to understand my insight into the mystery of Christ, </a:t>
            </a:r>
            <a:r>
              <a:rPr lang="en-US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which was not made known to people in other generations as it has now been revealed by the Spirit to God’s holy apostles and prophets. </a:t>
            </a:r>
            <a:r>
              <a:rPr lang="en-US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6 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This mystery is that through the gospel the Gentiles are heirs together with Israel, members together of one body, and sharers together in the promise in Christ Jesus.</a:t>
            </a:r>
          </a:p>
        </p:txBody>
      </p:sp>
    </p:spTree>
    <p:extLst>
      <p:ext uri="{BB962C8B-B14F-4D97-AF65-F5344CB8AC3E}">
        <p14:creationId xmlns:p14="http://schemas.microsoft.com/office/powerpoint/2010/main" val="2185226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8D64-C51B-45E2-B0BD-B4C80F4CC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998" y="451864"/>
            <a:ext cx="10353762" cy="4544341"/>
          </a:xfrm>
        </p:spPr>
        <p:txBody>
          <a:bodyPr>
            <a:normAutofit/>
          </a:bodyPr>
          <a:lstStyle/>
          <a:p>
            <a:pPr algn="l"/>
            <a:br>
              <a:rPr lang="en-GB" b="1" dirty="0">
                <a:effectLst/>
              </a:rPr>
            </a:br>
            <a:br>
              <a:rPr lang="en-GB" b="1" dirty="0">
                <a:effectLst/>
              </a:rPr>
            </a:br>
            <a:br>
              <a:rPr lang="en-GB" b="1" dirty="0">
                <a:effectLst/>
              </a:rPr>
            </a:br>
            <a:br>
              <a:rPr lang="en-GB" b="1" dirty="0">
                <a:effectLst/>
              </a:rPr>
            </a:br>
            <a:endParaRPr lang="en-GB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B65969-2913-4399-B43D-D474839B3967}"/>
              </a:ext>
            </a:extLst>
          </p:cNvPr>
          <p:cNvSpPr txBox="1"/>
          <p:nvPr/>
        </p:nvSpPr>
        <p:spPr>
          <a:xfrm>
            <a:off x="693533" y="797510"/>
            <a:ext cx="108049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 became a servant of this gospel by the gift of God’s grace given me through the working of his power. </a:t>
            </a:r>
            <a:r>
              <a:rPr lang="en-US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8 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Although I am less than the least of all the Lord’s people, this grace was given me: to preach to the Gentiles the boundless riches of Christ, </a:t>
            </a:r>
            <a:r>
              <a:rPr lang="en-US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9 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and to make plain to everyone the administration of this mystery, which for ages past was kept hidden in God, who created all things. </a:t>
            </a:r>
            <a:r>
              <a:rPr lang="en-US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10 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His intent was that now, through the church, the manifold wisdom of God should be made known to the rulers and authorities in the heavenly realms, </a:t>
            </a:r>
            <a:r>
              <a:rPr lang="en-US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11 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according to his eternal purpose that he accomplished in Christ Jesus our Lord. </a:t>
            </a:r>
            <a:r>
              <a:rPr lang="en-US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12 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him and through faith in him we may approach God with freedom and confidence. </a:t>
            </a:r>
            <a:r>
              <a:rPr lang="en-US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13 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 ask you, therefore, not to be discouraged because of my sufferings for you, which are your glory.</a:t>
            </a:r>
          </a:p>
        </p:txBody>
      </p:sp>
    </p:spTree>
    <p:extLst>
      <p:ext uri="{BB962C8B-B14F-4D97-AF65-F5344CB8AC3E}">
        <p14:creationId xmlns:p14="http://schemas.microsoft.com/office/powerpoint/2010/main" val="652028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8D64-C51B-45E2-B0BD-B4C80F4CC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998" y="451864"/>
            <a:ext cx="10353762" cy="4544341"/>
          </a:xfrm>
        </p:spPr>
        <p:txBody>
          <a:bodyPr>
            <a:normAutofit/>
          </a:bodyPr>
          <a:lstStyle/>
          <a:p>
            <a:pPr algn="l"/>
            <a:br>
              <a:rPr lang="en-GB" b="1" dirty="0">
                <a:effectLst/>
              </a:rPr>
            </a:br>
            <a:br>
              <a:rPr lang="en-GB" b="1" dirty="0">
                <a:effectLst/>
              </a:rPr>
            </a:br>
            <a:br>
              <a:rPr lang="en-GB" b="1" dirty="0">
                <a:effectLst/>
              </a:rPr>
            </a:br>
            <a:br>
              <a:rPr lang="en-GB" b="1" dirty="0">
                <a:effectLst/>
              </a:rPr>
            </a:br>
            <a:endParaRPr lang="en-GB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B65969-2913-4399-B43D-D474839B3967}"/>
              </a:ext>
            </a:extLst>
          </p:cNvPr>
          <p:cNvSpPr txBox="1"/>
          <p:nvPr/>
        </p:nvSpPr>
        <p:spPr>
          <a:xfrm>
            <a:off x="580412" y="1443841"/>
            <a:ext cx="108049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14 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 this reason I kneel before the Father, </a:t>
            </a:r>
            <a:r>
              <a:rPr lang="en-US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15 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from whom every family</a:t>
            </a:r>
            <a:r>
              <a:rPr 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800" baseline="30000" dirty="0">
                <a:latin typeface="Calibri" panose="020F0502020204030204" pitchFamily="34" charset="0"/>
                <a:cs typeface="Calibri" panose="020F0502020204030204" pitchFamily="34" charset="0"/>
                <a:hlinkClick r:id="rId2" tooltip="See footnote a"/>
              </a:rPr>
              <a:t>a</a:t>
            </a:r>
            <a:r>
              <a:rPr 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in heaven and on earth derives its name. </a:t>
            </a:r>
            <a:r>
              <a:rPr lang="en-US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16 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 pray that out of his glorious riches he may strengthen you with power through his Spirit in your inner being, </a:t>
            </a:r>
            <a:r>
              <a:rPr lang="en-US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17 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so that Christ may dwell in your hearts through faith. And I pray that you, being rooted and established in love, </a:t>
            </a:r>
            <a:r>
              <a:rPr lang="en-US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18 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may have power, together with all the Lord’s holy people, to grasp how wide and long and high and deep is the love of Christ, </a:t>
            </a:r>
            <a:r>
              <a:rPr lang="en-US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19 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and to know this love that surpasses knowledge – that you may be filled to the measure of all the fullness of God.</a:t>
            </a:r>
          </a:p>
        </p:txBody>
      </p:sp>
    </p:spTree>
    <p:extLst>
      <p:ext uri="{BB962C8B-B14F-4D97-AF65-F5344CB8AC3E}">
        <p14:creationId xmlns:p14="http://schemas.microsoft.com/office/powerpoint/2010/main" val="86625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8D64-C51B-45E2-B0BD-B4C80F4CC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998" y="451864"/>
            <a:ext cx="10353762" cy="4544341"/>
          </a:xfrm>
        </p:spPr>
        <p:txBody>
          <a:bodyPr>
            <a:normAutofit/>
          </a:bodyPr>
          <a:lstStyle/>
          <a:p>
            <a:pPr algn="l"/>
            <a:br>
              <a:rPr lang="en-GB" b="1" dirty="0">
                <a:effectLst/>
              </a:rPr>
            </a:br>
            <a:br>
              <a:rPr lang="en-GB" b="1" dirty="0">
                <a:effectLst/>
              </a:rPr>
            </a:br>
            <a:br>
              <a:rPr lang="en-GB" b="1" dirty="0">
                <a:effectLst/>
              </a:rPr>
            </a:br>
            <a:br>
              <a:rPr lang="en-GB" b="1" dirty="0">
                <a:effectLst/>
              </a:rPr>
            </a:br>
            <a:endParaRPr lang="en-GB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B65969-2913-4399-B43D-D474839B3967}"/>
              </a:ext>
            </a:extLst>
          </p:cNvPr>
          <p:cNvSpPr txBox="1"/>
          <p:nvPr/>
        </p:nvSpPr>
        <p:spPr>
          <a:xfrm>
            <a:off x="580412" y="1659285"/>
            <a:ext cx="108049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20 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Now to him who is able to do immeasurably more than all we ask or imagine, according to his power that is at work within us, </a:t>
            </a:r>
            <a:r>
              <a:rPr lang="en-US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21 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to him be glory in the church and in Christ Jesus throughout all generations, for ever and ever! Amen.</a:t>
            </a:r>
          </a:p>
        </p:txBody>
      </p:sp>
    </p:spTree>
    <p:extLst>
      <p:ext uri="{BB962C8B-B14F-4D97-AF65-F5344CB8AC3E}">
        <p14:creationId xmlns:p14="http://schemas.microsoft.com/office/powerpoint/2010/main" val="33589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349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8D64-C51B-45E2-B0BD-B4C80F4CC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511814"/>
            <a:ext cx="9440034" cy="11302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1200" b="1"/>
            </a:br>
            <a:br>
              <a:rPr lang="en-US" sz="1200" b="1"/>
            </a:br>
            <a:br>
              <a:rPr lang="en-US" sz="1200" b="1"/>
            </a:br>
            <a:br>
              <a:rPr lang="en-US" sz="1200" b="1"/>
            </a:br>
            <a:endParaRPr lang="en-US" sz="12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C67178-C15E-489D-8DDF-CB1BD4194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1" y="547807"/>
            <a:ext cx="11085044" cy="38168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065F4F-D0B7-4634-90AB-CF05A4EEA2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04" r="35070" b="-2"/>
          <a:stretch/>
        </p:blipFill>
        <p:spPr>
          <a:xfrm>
            <a:off x="700048" y="700336"/>
            <a:ext cx="2593593" cy="35256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E1FDA1-4631-412D-86B7-2F9E8E6513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506" r="24501" b="-4"/>
          <a:stretch/>
        </p:blipFill>
        <p:spPr>
          <a:xfrm>
            <a:off x="3429498" y="698377"/>
            <a:ext cx="2591786" cy="35295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BF7DF0-8434-496C-B4F8-AD72AA519C0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263" r="25641" b="2"/>
          <a:stretch/>
        </p:blipFill>
        <p:spPr>
          <a:xfrm>
            <a:off x="6157141" y="700335"/>
            <a:ext cx="2593272" cy="3525671"/>
          </a:xfrm>
          <a:prstGeom prst="rect">
            <a:avLst/>
          </a:prstGeom>
        </p:spPr>
      </p:pic>
      <p:pic>
        <p:nvPicPr>
          <p:cNvPr id="5" name="Picture 4" descr="A large body of water&#10;&#10;Description automatically generated">
            <a:extLst>
              <a:ext uri="{FF2B5EF4-FFF2-40B4-BE49-F238E27FC236}">
                <a16:creationId xmlns:a16="http://schemas.microsoft.com/office/drawing/2014/main" id="{230443FB-7AD6-4A83-B375-3E4962DCE8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4" r="18331" b="2"/>
          <a:stretch/>
        </p:blipFill>
        <p:spPr>
          <a:xfrm>
            <a:off x="8886270" y="700335"/>
            <a:ext cx="2596896" cy="352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06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83094C-187D-43DB-BC59-F97480B7F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40" r="-3" b="4371"/>
          <a:stretch/>
        </p:blipFill>
        <p:spPr>
          <a:xfrm>
            <a:off x="321731" y="321731"/>
            <a:ext cx="5728548" cy="30791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99419E-C8B6-43E3-A9AD-A7A83B002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4439"/>
          <a:stretch/>
        </p:blipFill>
        <p:spPr>
          <a:xfrm>
            <a:off x="6141719" y="321731"/>
            <a:ext cx="5728547" cy="30791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16A47A-B6D5-48A6-B5F9-8A646059B6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3" b="20011"/>
          <a:stretch/>
        </p:blipFill>
        <p:spPr>
          <a:xfrm>
            <a:off x="321730" y="3489159"/>
            <a:ext cx="5728548" cy="30471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C0AAD5-35B2-4FD4-B37C-B7029B06FE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3" b="20310"/>
          <a:stretch/>
        </p:blipFill>
        <p:spPr>
          <a:xfrm>
            <a:off x="6141718" y="3489159"/>
            <a:ext cx="5728547" cy="30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02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grassy hill&#10;&#10;Description automatically generated">
            <a:extLst>
              <a:ext uri="{FF2B5EF4-FFF2-40B4-BE49-F238E27FC236}">
                <a16:creationId xmlns:a16="http://schemas.microsoft.com/office/drawing/2014/main" id="{C3B58DD0-0B4E-442C-85DA-2453262136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332" r="-3" b="-3"/>
          <a:stretch/>
        </p:blipFill>
        <p:spPr>
          <a:xfrm>
            <a:off x="321731" y="321731"/>
            <a:ext cx="5728548" cy="3079194"/>
          </a:xfrm>
          <a:prstGeom prst="rect">
            <a:avLst/>
          </a:prstGeom>
        </p:spPr>
      </p:pic>
      <p:pic>
        <p:nvPicPr>
          <p:cNvPr id="2" name="Picture 1" descr="A large white building&#10;&#10;Description automatically generated">
            <a:extLst>
              <a:ext uri="{FF2B5EF4-FFF2-40B4-BE49-F238E27FC236}">
                <a16:creationId xmlns:a16="http://schemas.microsoft.com/office/drawing/2014/main" id="{5D5F4773-1714-46F6-9E71-ED24EBF08C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12" r="1" b="1"/>
          <a:stretch/>
        </p:blipFill>
        <p:spPr>
          <a:xfrm>
            <a:off x="6141719" y="321731"/>
            <a:ext cx="5728547" cy="3079194"/>
          </a:xfrm>
          <a:prstGeom prst="rect">
            <a:avLst/>
          </a:prstGeom>
        </p:spPr>
      </p:pic>
      <p:pic>
        <p:nvPicPr>
          <p:cNvPr id="5" name="Picture 4" descr="A bridge over a body of water&#10;&#10;Description automatically generated">
            <a:extLst>
              <a:ext uri="{FF2B5EF4-FFF2-40B4-BE49-F238E27FC236}">
                <a16:creationId xmlns:a16="http://schemas.microsoft.com/office/drawing/2014/main" id="{14541CC2-A4A9-41AD-AF3C-E5526962D1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74" r="-3" b="-3"/>
          <a:stretch/>
        </p:blipFill>
        <p:spPr>
          <a:xfrm>
            <a:off x="321730" y="3489159"/>
            <a:ext cx="5728548" cy="3047107"/>
          </a:xfrm>
          <a:prstGeom prst="rect">
            <a:avLst/>
          </a:prstGeom>
        </p:spPr>
      </p:pic>
      <p:pic>
        <p:nvPicPr>
          <p:cNvPr id="4" name="Picture 3" descr="A close up of food on a plate&#10;&#10;Description automatically generated">
            <a:extLst>
              <a:ext uri="{FF2B5EF4-FFF2-40B4-BE49-F238E27FC236}">
                <a16:creationId xmlns:a16="http://schemas.microsoft.com/office/drawing/2014/main" id="{8401D369-7A62-4D2D-B545-56581D58CB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1" r="-3" b="-3"/>
          <a:stretch/>
        </p:blipFill>
        <p:spPr>
          <a:xfrm>
            <a:off x="6141718" y="3489159"/>
            <a:ext cx="5728547" cy="30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77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148</Words>
  <Application>Microsoft Office PowerPoint</Application>
  <PresentationFormat>Widescreen</PresentationFormat>
  <Paragraphs>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Calisto MT</vt:lpstr>
      <vt:lpstr>Wingdings 2</vt:lpstr>
      <vt:lpstr>Slate</vt:lpstr>
      <vt:lpstr>The Letter to the Ephesians</vt:lpstr>
      <vt:lpstr>    </vt:lpstr>
      <vt:lpstr>    </vt:lpstr>
      <vt:lpstr>    </vt:lpstr>
      <vt:lpstr>    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PowerPoint Presentation</vt:lpstr>
      <vt:lpstr>    </vt:lpstr>
      <vt:lpstr>PowerPoint Presentation</vt:lpstr>
      <vt:lpstr>    </vt:lpstr>
      <vt:lpstr>The Letter to the Ephesians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Letter to the Ephesians</dc:title>
  <dc:creator>Matty Steel</dc:creator>
  <cp:lastModifiedBy>Matty Steel</cp:lastModifiedBy>
  <cp:revision>1</cp:revision>
  <dcterms:created xsi:type="dcterms:W3CDTF">2019-07-04T20:20:23Z</dcterms:created>
  <dcterms:modified xsi:type="dcterms:W3CDTF">2019-07-04T20:30:39Z</dcterms:modified>
</cp:coreProperties>
</file>