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314" r:id="rId3"/>
    <p:sldId id="367" r:id="rId4"/>
    <p:sldId id="368" r:id="rId5"/>
    <p:sldId id="369" r:id="rId6"/>
    <p:sldId id="405" r:id="rId7"/>
    <p:sldId id="406" r:id="rId8"/>
    <p:sldId id="407" r:id="rId9"/>
    <p:sldId id="408" r:id="rId10"/>
    <p:sldId id="409" r:id="rId11"/>
    <p:sldId id="410" r:id="rId12"/>
    <p:sldId id="392" r:id="rId13"/>
    <p:sldId id="411" r:id="rId14"/>
    <p:sldId id="412" r:id="rId15"/>
    <p:sldId id="413" r:id="rId16"/>
    <p:sldId id="400" r:id="rId17"/>
    <p:sldId id="403" r:id="rId18"/>
    <p:sldId id="414" r:id="rId19"/>
    <p:sldId id="415" r:id="rId20"/>
    <p:sldId id="416" r:id="rId21"/>
    <p:sldId id="417" r:id="rId22"/>
    <p:sldId id="419" r:id="rId23"/>
    <p:sldId id="418" r:id="rId24"/>
    <p:sldId id="423" r:id="rId25"/>
    <p:sldId id="420" r:id="rId26"/>
    <p:sldId id="421" r:id="rId27"/>
    <p:sldId id="422" r:id="rId28"/>
    <p:sldId id="39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3A7405-5DC7-4446-9B58-8A82082980CA}" v="590" dt="2019-07-04T20:59:03.7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y Steel" userId="ce1a7978624458e3" providerId="LiveId" clId="{8C583D82-015E-46DD-A2C9-04D4B0A24CE8}"/>
    <pc:docChg chg="custSel addSld delSld modSld sldOrd">
      <pc:chgData name="Matty Steel" userId="ce1a7978624458e3" providerId="LiveId" clId="{8C583D82-015E-46DD-A2C9-04D4B0A24CE8}" dt="2019-07-04T20:59:48.742" v="746" actId="2696"/>
      <pc:docMkLst>
        <pc:docMk/>
      </pc:docMkLst>
      <pc:sldChg chg="modSp">
        <pc:chgData name="Matty Steel" userId="ce1a7978624458e3" providerId="LiveId" clId="{8C583D82-015E-46DD-A2C9-04D4B0A24CE8}" dt="2019-07-04T20:31:41.808" v="9" actId="20577"/>
        <pc:sldMkLst>
          <pc:docMk/>
          <pc:sldMk cId="2604898169" sldId="256"/>
        </pc:sldMkLst>
        <pc:spChg chg="mod">
          <ac:chgData name="Matty Steel" userId="ce1a7978624458e3" providerId="LiveId" clId="{8C583D82-015E-46DD-A2C9-04D4B0A24CE8}" dt="2019-07-04T20:31:41.808" v="9" actId="20577"/>
          <ac:spMkLst>
            <pc:docMk/>
            <pc:sldMk cId="2604898169" sldId="256"/>
            <ac:spMk id="5" creationId="{351D2D50-730A-435D-8BE3-0A90D28D899B}"/>
          </ac:spMkLst>
        </pc:spChg>
      </pc:sldChg>
      <pc:sldChg chg="modSp">
        <pc:chgData name="Matty Steel" userId="ce1a7978624458e3" providerId="LiveId" clId="{8C583D82-015E-46DD-A2C9-04D4B0A24CE8}" dt="2019-07-04T20:33:12.202" v="23" actId="113"/>
        <pc:sldMkLst>
          <pc:docMk/>
          <pc:sldMk cId="2185226116" sldId="314"/>
        </pc:sldMkLst>
        <pc:spChg chg="mod">
          <ac:chgData name="Matty Steel" userId="ce1a7978624458e3" providerId="LiveId" clId="{8C583D82-015E-46DD-A2C9-04D4B0A24CE8}" dt="2019-07-04T20:33:12.202" v="23" actId="113"/>
          <ac:spMkLst>
            <pc:docMk/>
            <pc:sldMk cId="2185226116" sldId="314"/>
            <ac:spMk id="4" creationId="{C2B65969-2913-4399-B43D-D474839B3967}"/>
          </ac:spMkLst>
        </pc:spChg>
      </pc:sldChg>
      <pc:sldChg chg="del">
        <pc:chgData name="Matty Steel" userId="ce1a7978624458e3" providerId="LiveId" clId="{8C583D82-015E-46DD-A2C9-04D4B0A24CE8}" dt="2019-07-04T20:46:00.649" v="110" actId="2696"/>
        <pc:sldMkLst>
          <pc:docMk/>
          <pc:sldMk cId="1838606265" sldId="335"/>
        </pc:sldMkLst>
      </pc:sldChg>
      <pc:sldChg chg="modSp">
        <pc:chgData name="Matty Steel" userId="ce1a7978624458e3" providerId="LiveId" clId="{8C583D82-015E-46DD-A2C9-04D4B0A24CE8}" dt="2019-07-04T20:33:50.404" v="27" actId="2711"/>
        <pc:sldMkLst>
          <pc:docMk/>
          <pc:sldMk cId="652028793" sldId="367"/>
        </pc:sldMkLst>
        <pc:spChg chg="mod">
          <ac:chgData name="Matty Steel" userId="ce1a7978624458e3" providerId="LiveId" clId="{8C583D82-015E-46DD-A2C9-04D4B0A24CE8}" dt="2019-07-04T20:33:50.404" v="27" actId="2711"/>
          <ac:spMkLst>
            <pc:docMk/>
            <pc:sldMk cId="652028793" sldId="367"/>
            <ac:spMk id="4" creationId="{C2B65969-2913-4399-B43D-D474839B3967}"/>
          </ac:spMkLst>
        </pc:spChg>
      </pc:sldChg>
      <pc:sldChg chg="modSp">
        <pc:chgData name="Matty Steel" userId="ce1a7978624458e3" providerId="LiveId" clId="{8C583D82-015E-46DD-A2C9-04D4B0A24CE8}" dt="2019-07-04T20:34:12.380" v="30" actId="2711"/>
        <pc:sldMkLst>
          <pc:docMk/>
          <pc:sldMk cId="86625323" sldId="368"/>
        </pc:sldMkLst>
        <pc:spChg chg="mod">
          <ac:chgData name="Matty Steel" userId="ce1a7978624458e3" providerId="LiveId" clId="{8C583D82-015E-46DD-A2C9-04D4B0A24CE8}" dt="2019-07-04T20:34:12.380" v="30" actId="2711"/>
          <ac:spMkLst>
            <pc:docMk/>
            <pc:sldMk cId="86625323" sldId="368"/>
            <ac:spMk id="4" creationId="{C2B65969-2913-4399-B43D-D474839B3967}"/>
          </ac:spMkLst>
        </pc:spChg>
      </pc:sldChg>
      <pc:sldChg chg="modSp">
        <pc:chgData name="Matty Steel" userId="ce1a7978624458e3" providerId="LiveId" clId="{8C583D82-015E-46DD-A2C9-04D4B0A24CE8}" dt="2019-07-04T20:35:12.893" v="43" actId="20577"/>
        <pc:sldMkLst>
          <pc:docMk/>
          <pc:sldMk cId="33589749" sldId="369"/>
        </pc:sldMkLst>
        <pc:spChg chg="mod">
          <ac:chgData name="Matty Steel" userId="ce1a7978624458e3" providerId="LiveId" clId="{8C583D82-015E-46DD-A2C9-04D4B0A24CE8}" dt="2019-07-04T20:35:12.893" v="43" actId="20577"/>
          <ac:spMkLst>
            <pc:docMk/>
            <pc:sldMk cId="33589749" sldId="369"/>
            <ac:spMk id="4" creationId="{C2B65969-2913-4399-B43D-D474839B3967}"/>
          </ac:spMkLst>
        </pc:spChg>
      </pc:sldChg>
      <pc:sldChg chg="modSp">
        <pc:chgData name="Matty Steel" userId="ce1a7978624458e3" providerId="LiveId" clId="{8C583D82-015E-46DD-A2C9-04D4B0A24CE8}" dt="2019-07-04T20:31:33.525" v="4" actId="20577"/>
        <pc:sldMkLst>
          <pc:docMk/>
          <pc:sldMk cId="2212952815" sldId="390"/>
        </pc:sldMkLst>
        <pc:spChg chg="mod">
          <ac:chgData name="Matty Steel" userId="ce1a7978624458e3" providerId="LiveId" clId="{8C583D82-015E-46DD-A2C9-04D4B0A24CE8}" dt="2019-07-04T20:31:33.525" v="4" actId="20577"/>
          <ac:spMkLst>
            <pc:docMk/>
            <pc:sldMk cId="2212952815" sldId="390"/>
            <ac:spMk id="5" creationId="{351D2D50-730A-435D-8BE3-0A90D28D899B}"/>
          </ac:spMkLst>
        </pc:spChg>
      </pc:sldChg>
      <pc:sldChg chg="addSp modSp modAnim">
        <pc:chgData name="Matty Steel" userId="ce1a7978624458e3" providerId="LiveId" clId="{8C583D82-015E-46DD-A2C9-04D4B0A24CE8}" dt="2019-07-04T20:44:46.389" v="100" actId="2711"/>
        <pc:sldMkLst>
          <pc:docMk/>
          <pc:sldMk cId="2230349296" sldId="392"/>
        </pc:sldMkLst>
        <pc:graphicFrameChg chg="add modGraphic">
          <ac:chgData name="Matty Steel" userId="ce1a7978624458e3" providerId="LiveId" clId="{8C583D82-015E-46DD-A2C9-04D4B0A24CE8}" dt="2019-07-04T20:44:46.389" v="100" actId="2711"/>
          <ac:graphicFrameMkLst>
            <pc:docMk/>
            <pc:sldMk cId="2230349296" sldId="392"/>
            <ac:graphicFrameMk id="3" creationId="{4E7080EA-4418-4A66-9277-11845B0EF5FF}"/>
          </ac:graphicFrameMkLst>
        </pc:graphicFrameChg>
      </pc:sldChg>
      <pc:sldChg chg="del">
        <pc:chgData name="Matty Steel" userId="ce1a7978624458e3" providerId="LiveId" clId="{8C583D82-015E-46DD-A2C9-04D4B0A24CE8}" dt="2019-07-04T20:59:46.040" v="743" actId="2696"/>
        <pc:sldMkLst>
          <pc:docMk/>
          <pc:sldMk cId="2661746409" sldId="393"/>
        </pc:sldMkLst>
      </pc:sldChg>
      <pc:sldChg chg="del">
        <pc:chgData name="Matty Steel" userId="ce1a7978624458e3" providerId="LiveId" clId="{8C583D82-015E-46DD-A2C9-04D4B0A24CE8}" dt="2019-07-04T20:59:44.656" v="742" actId="2696"/>
        <pc:sldMkLst>
          <pc:docMk/>
          <pc:sldMk cId="3359807314" sldId="394"/>
        </pc:sldMkLst>
      </pc:sldChg>
      <pc:sldChg chg="del">
        <pc:chgData name="Matty Steel" userId="ce1a7978624458e3" providerId="LiveId" clId="{8C583D82-015E-46DD-A2C9-04D4B0A24CE8}" dt="2019-07-04T20:46:01.320" v="111" actId="2696"/>
        <pc:sldMkLst>
          <pc:docMk/>
          <pc:sldMk cId="2219802775" sldId="397"/>
        </pc:sldMkLst>
      </pc:sldChg>
      <pc:sldChg chg="del">
        <pc:chgData name="Matty Steel" userId="ce1a7978624458e3" providerId="LiveId" clId="{8C583D82-015E-46DD-A2C9-04D4B0A24CE8}" dt="2019-07-04T20:46:02.080" v="112" actId="2696"/>
        <pc:sldMkLst>
          <pc:docMk/>
          <pc:sldMk cId="2187777576" sldId="398"/>
        </pc:sldMkLst>
      </pc:sldChg>
      <pc:sldChg chg="del">
        <pc:chgData name="Matty Steel" userId="ce1a7978624458e3" providerId="LiveId" clId="{8C583D82-015E-46DD-A2C9-04D4B0A24CE8}" dt="2019-07-04T20:46:05.039" v="113" actId="2696"/>
        <pc:sldMkLst>
          <pc:docMk/>
          <pc:sldMk cId="2186103509" sldId="399"/>
        </pc:sldMkLst>
      </pc:sldChg>
      <pc:sldChg chg="addSp delSp modSp ord modAnim">
        <pc:chgData name="Matty Steel" userId="ce1a7978624458e3" providerId="LiveId" clId="{8C583D82-015E-46DD-A2C9-04D4B0A24CE8}" dt="2019-07-04T20:45:17.349" v="105"/>
        <pc:sldMkLst>
          <pc:docMk/>
          <pc:sldMk cId="85767499" sldId="400"/>
        </pc:sldMkLst>
        <pc:graphicFrameChg chg="add del">
          <ac:chgData name="Matty Steel" userId="ce1a7978624458e3" providerId="LiveId" clId="{8C583D82-015E-46DD-A2C9-04D4B0A24CE8}" dt="2019-07-04T20:44:31.135" v="96" actId="478"/>
          <ac:graphicFrameMkLst>
            <pc:docMk/>
            <pc:sldMk cId="85767499" sldId="400"/>
            <ac:graphicFrameMk id="2" creationId="{AF646443-4522-4EBD-96F1-448E9F22408B}"/>
          </ac:graphicFrameMkLst>
        </pc:graphicFrameChg>
        <pc:graphicFrameChg chg="add mod modGraphic">
          <ac:chgData name="Matty Steel" userId="ce1a7978624458e3" providerId="LiveId" clId="{8C583D82-015E-46DD-A2C9-04D4B0A24CE8}" dt="2019-07-04T20:44:59.819" v="102" actId="2711"/>
          <ac:graphicFrameMkLst>
            <pc:docMk/>
            <pc:sldMk cId="85767499" sldId="400"/>
            <ac:graphicFrameMk id="3" creationId="{23F7C559-1BE0-4B66-8AE3-B7D1E85FE643}"/>
          </ac:graphicFrameMkLst>
        </pc:graphicFrameChg>
      </pc:sldChg>
      <pc:sldChg chg="del">
        <pc:chgData name="Matty Steel" userId="ce1a7978624458e3" providerId="LiveId" clId="{8C583D82-015E-46DD-A2C9-04D4B0A24CE8}" dt="2019-07-04T20:59:46.702" v="744" actId="2696"/>
        <pc:sldMkLst>
          <pc:docMk/>
          <pc:sldMk cId="1855513165" sldId="401"/>
        </pc:sldMkLst>
      </pc:sldChg>
      <pc:sldChg chg="del">
        <pc:chgData name="Matty Steel" userId="ce1a7978624458e3" providerId="LiveId" clId="{8C583D82-015E-46DD-A2C9-04D4B0A24CE8}" dt="2019-07-04T20:59:47.257" v="745" actId="2696"/>
        <pc:sldMkLst>
          <pc:docMk/>
          <pc:sldMk cId="176036745" sldId="402"/>
        </pc:sldMkLst>
      </pc:sldChg>
      <pc:sldChg chg="modSp ord modAnim">
        <pc:chgData name="Matty Steel" userId="ce1a7978624458e3" providerId="LiveId" clId="{8C583D82-015E-46DD-A2C9-04D4B0A24CE8}" dt="2019-07-04T20:47:47.742" v="171"/>
        <pc:sldMkLst>
          <pc:docMk/>
          <pc:sldMk cId="3130415377" sldId="403"/>
        </pc:sldMkLst>
        <pc:spChg chg="mod">
          <ac:chgData name="Matty Steel" userId="ce1a7978624458e3" providerId="LiveId" clId="{8C583D82-015E-46DD-A2C9-04D4B0A24CE8}" dt="2019-07-04T20:47:41.940" v="170" actId="20577"/>
          <ac:spMkLst>
            <pc:docMk/>
            <pc:sldMk cId="3130415377" sldId="403"/>
            <ac:spMk id="5" creationId="{2151C8A7-272A-4AF9-821C-02C22F5D772D}"/>
          </ac:spMkLst>
        </pc:spChg>
      </pc:sldChg>
      <pc:sldChg chg="del">
        <pc:chgData name="Matty Steel" userId="ce1a7978624458e3" providerId="LiveId" clId="{8C583D82-015E-46DD-A2C9-04D4B0A24CE8}" dt="2019-07-04T20:59:48.742" v="746" actId="2696"/>
        <pc:sldMkLst>
          <pc:docMk/>
          <pc:sldMk cId="4044521418" sldId="404"/>
        </pc:sldMkLst>
      </pc:sldChg>
      <pc:sldChg chg="modSp add">
        <pc:chgData name="Matty Steel" userId="ce1a7978624458e3" providerId="LiveId" clId="{8C583D82-015E-46DD-A2C9-04D4B0A24CE8}" dt="2019-07-04T20:36:00.072" v="54" actId="1076"/>
        <pc:sldMkLst>
          <pc:docMk/>
          <pc:sldMk cId="3493325328" sldId="405"/>
        </pc:sldMkLst>
        <pc:spChg chg="mod">
          <ac:chgData name="Matty Steel" userId="ce1a7978624458e3" providerId="LiveId" clId="{8C583D82-015E-46DD-A2C9-04D4B0A24CE8}" dt="2019-07-04T20:36:00.072" v="54" actId="1076"/>
          <ac:spMkLst>
            <pc:docMk/>
            <pc:sldMk cId="3493325328" sldId="405"/>
            <ac:spMk id="4" creationId="{C2B65969-2913-4399-B43D-D474839B3967}"/>
          </ac:spMkLst>
        </pc:spChg>
      </pc:sldChg>
      <pc:sldChg chg="modSp add">
        <pc:chgData name="Matty Steel" userId="ce1a7978624458e3" providerId="LiveId" clId="{8C583D82-015E-46DD-A2C9-04D4B0A24CE8}" dt="2019-07-04T20:36:57.965" v="59" actId="20577"/>
        <pc:sldMkLst>
          <pc:docMk/>
          <pc:sldMk cId="166573677" sldId="406"/>
        </pc:sldMkLst>
        <pc:spChg chg="mod">
          <ac:chgData name="Matty Steel" userId="ce1a7978624458e3" providerId="LiveId" clId="{8C583D82-015E-46DD-A2C9-04D4B0A24CE8}" dt="2019-07-04T20:36:57.965" v="59" actId="20577"/>
          <ac:spMkLst>
            <pc:docMk/>
            <pc:sldMk cId="166573677" sldId="406"/>
            <ac:spMk id="4" creationId="{C2B65969-2913-4399-B43D-D474839B3967}"/>
          </ac:spMkLst>
        </pc:spChg>
      </pc:sldChg>
      <pc:sldChg chg="modSp add">
        <pc:chgData name="Matty Steel" userId="ce1a7978624458e3" providerId="LiveId" clId="{8C583D82-015E-46DD-A2C9-04D4B0A24CE8}" dt="2019-07-04T20:37:28.797" v="64" actId="2711"/>
        <pc:sldMkLst>
          <pc:docMk/>
          <pc:sldMk cId="3554225839" sldId="407"/>
        </pc:sldMkLst>
        <pc:spChg chg="mod">
          <ac:chgData name="Matty Steel" userId="ce1a7978624458e3" providerId="LiveId" clId="{8C583D82-015E-46DD-A2C9-04D4B0A24CE8}" dt="2019-07-04T20:37:28.797" v="64" actId="2711"/>
          <ac:spMkLst>
            <pc:docMk/>
            <pc:sldMk cId="3554225839" sldId="407"/>
            <ac:spMk id="4" creationId="{C2B65969-2913-4399-B43D-D474839B3967}"/>
          </ac:spMkLst>
        </pc:spChg>
      </pc:sldChg>
      <pc:sldChg chg="modSp add">
        <pc:chgData name="Matty Steel" userId="ce1a7978624458e3" providerId="LiveId" clId="{8C583D82-015E-46DD-A2C9-04D4B0A24CE8}" dt="2019-07-04T20:38:09.254" v="72" actId="1076"/>
        <pc:sldMkLst>
          <pc:docMk/>
          <pc:sldMk cId="496993746" sldId="408"/>
        </pc:sldMkLst>
        <pc:spChg chg="mod">
          <ac:chgData name="Matty Steel" userId="ce1a7978624458e3" providerId="LiveId" clId="{8C583D82-015E-46DD-A2C9-04D4B0A24CE8}" dt="2019-07-04T20:38:09.254" v="72" actId="1076"/>
          <ac:spMkLst>
            <pc:docMk/>
            <pc:sldMk cId="496993746" sldId="408"/>
            <ac:spMk id="4" creationId="{C2B65969-2913-4399-B43D-D474839B3967}"/>
          </ac:spMkLst>
        </pc:spChg>
      </pc:sldChg>
      <pc:sldChg chg="modSp add">
        <pc:chgData name="Matty Steel" userId="ce1a7978624458e3" providerId="LiveId" clId="{8C583D82-015E-46DD-A2C9-04D4B0A24CE8}" dt="2019-07-04T20:38:35.634" v="76" actId="2711"/>
        <pc:sldMkLst>
          <pc:docMk/>
          <pc:sldMk cId="533598566" sldId="409"/>
        </pc:sldMkLst>
        <pc:spChg chg="mod">
          <ac:chgData name="Matty Steel" userId="ce1a7978624458e3" providerId="LiveId" clId="{8C583D82-015E-46DD-A2C9-04D4B0A24CE8}" dt="2019-07-04T20:38:35.634" v="76" actId="2711"/>
          <ac:spMkLst>
            <pc:docMk/>
            <pc:sldMk cId="533598566" sldId="409"/>
            <ac:spMk id="4" creationId="{C2B65969-2913-4399-B43D-D474839B3967}"/>
          </ac:spMkLst>
        </pc:spChg>
      </pc:sldChg>
      <pc:sldChg chg="modSp add">
        <pc:chgData name="Matty Steel" userId="ce1a7978624458e3" providerId="LiveId" clId="{8C583D82-015E-46DD-A2C9-04D4B0A24CE8}" dt="2019-07-04T20:41:52.480" v="87" actId="20577"/>
        <pc:sldMkLst>
          <pc:docMk/>
          <pc:sldMk cId="1106332990" sldId="410"/>
        </pc:sldMkLst>
        <pc:spChg chg="mod">
          <ac:chgData name="Matty Steel" userId="ce1a7978624458e3" providerId="LiveId" clId="{8C583D82-015E-46DD-A2C9-04D4B0A24CE8}" dt="2019-07-04T20:41:52.480" v="87" actId="20577"/>
          <ac:spMkLst>
            <pc:docMk/>
            <pc:sldMk cId="1106332990" sldId="410"/>
            <ac:spMk id="4" creationId="{C2B65969-2913-4399-B43D-D474839B3967}"/>
          </ac:spMkLst>
        </pc:spChg>
      </pc:sldChg>
      <pc:sldChg chg="addSp delSp modSp add modAnim">
        <pc:chgData name="Matty Steel" userId="ce1a7978624458e3" providerId="LiveId" clId="{8C583D82-015E-46DD-A2C9-04D4B0A24CE8}" dt="2019-07-04T20:44:53.540" v="101" actId="2711"/>
        <pc:sldMkLst>
          <pc:docMk/>
          <pc:sldMk cId="1787937427" sldId="411"/>
        </pc:sldMkLst>
        <pc:graphicFrameChg chg="del">
          <ac:chgData name="Matty Steel" userId="ce1a7978624458e3" providerId="LiveId" clId="{8C583D82-015E-46DD-A2C9-04D4B0A24CE8}" dt="2019-07-04T20:43:21.966" v="90" actId="478"/>
          <ac:graphicFrameMkLst>
            <pc:docMk/>
            <pc:sldMk cId="1787937427" sldId="411"/>
            <ac:graphicFrameMk id="3" creationId="{4E7080EA-4418-4A66-9277-11845B0EF5FF}"/>
          </ac:graphicFrameMkLst>
        </pc:graphicFrameChg>
        <pc:graphicFrameChg chg="add modGraphic">
          <ac:chgData name="Matty Steel" userId="ce1a7978624458e3" providerId="LiveId" clId="{8C583D82-015E-46DD-A2C9-04D4B0A24CE8}" dt="2019-07-04T20:44:53.540" v="101" actId="2711"/>
          <ac:graphicFrameMkLst>
            <pc:docMk/>
            <pc:sldMk cId="1787937427" sldId="411"/>
            <ac:graphicFrameMk id="4" creationId="{0C5CA9A0-0BE0-4324-98A6-8C1E7A60619F}"/>
          </ac:graphicFrameMkLst>
        </pc:graphicFrameChg>
      </pc:sldChg>
      <pc:sldChg chg="modSp add">
        <pc:chgData name="Matty Steel" userId="ce1a7978624458e3" providerId="LiveId" clId="{8C583D82-015E-46DD-A2C9-04D4B0A24CE8}" dt="2019-07-04T20:45:34.009" v="108" actId="6549"/>
        <pc:sldMkLst>
          <pc:docMk/>
          <pc:sldMk cId="2859368196" sldId="412"/>
        </pc:sldMkLst>
        <pc:graphicFrameChg chg="modGraphic">
          <ac:chgData name="Matty Steel" userId="ce1a7978624458e3" providerId="LiveId" clId="{8C583D82-015E-46DD-A2C9-04D4B0A24CE8}" dt="2019-07-04T20:45:34.009" v="108" actId="6549"/>
          <ac:graphicFrameMkLst>
            <pc:docMk/>
            <pc:sldMk cId="2859368196" sldId="412"/>
            <ac:graphicFrameMk id="3" creationId="{23F7C559-1BE0-4B66-8AE3-B7D1E85FE643}"/>
          </ac:graphicFrameMkLst>
        </pc:graphicFrameChg>
      </pc:sldChg>
      <pc:sldChg chg="modSp add">
        <pc:chgData name="Matty Steel" userId="ce1a7978624458e3" providerId="LiveId" clId="{8C583D82-015E-46DD-A2C9-04D4B0A24CE8}" dt="2019-07-04T20:45:40.676" v="109" actId="6549"/>
        <pc:sldMkLst>
          <pc:docMk/>
          <pc:sldMk cId="2675224510" sldId="413"/>
        </pc:sldMkLst>
        <pc:graphicFrameChg chg="modGraphic">
          <ac:chgData name="Matty Steel" userId="ce1a7978624458e3" providerId="LiveId" clId="{8C583D82-015E-46DD-A2C9-04D4B0A24CE8}" dt="2019-07-04T20:45:40.676" v="109" actId="6549"/>
          <ac:graphicFrameMkLst>
            <pc:docMk/>
            <pc:sldMk cId="2675224510" sldId="413"/>
            <ac:graphicFrameMk id="3" creationId="{23F7C559-1BE0-4B66-8AE3-B7D1E85FE643}"/>
          </ac:graphicFrameMkLst>
        </pc:graphicFrameChg>
      </pc:sldChg>
      <pc:sldChg chg="modSp add modAnim">
        <pc:chgData name="Matty Steel" userId="ce1a7978624458e3" providerId="LiveId" clId="{8C583D82-015E-46DD-A2C9-04D4B0A24CE8}" dt="2019-07-04T20:50:11.285" v="386"/>
        <pc:sldMkLst>
          <pc:docMk/>
          <pc:sldMk cId="1434223849" sldId="414"/>
        </pc:sldMkLst>
        <pc:spChg chg="mod">
          <ac:chgData name="Matty Steel" userId="ce1a7978624458e3" providerId="LiveId" clId="{8C583D82-015E-46DD-A2C9-04D4B0A24CE8}" dt="2019-07-04T20:49:48.716" v="383" actId="20577"/>
          <ac:spMkLst>
            <pc:docMk/>
            <pc:sldMk cId="1434223849" sldId="414"/>
            <ac:spMk id="5" creationId="{2151C8A7-272A-4AF9-821C-02C22F5D772D}"/>
          </ac:spMkLst>
        </pc:spChg>
      </pc:sldChg>
      <pc:sldChg chg="modSp add modAnim">
        <pc:chgData name="Matty Steel" userId="ce1a7978624458e3" providerId="LiveId" clId="{8C583D82-015E-46DD-A2C9-04D4B0A24CE8}" dt="2019-07-04T20:51:14.324" v="393" actId="20577"/>
        <pc:sldMkLst>
          <pc:docMk/>
          <pc:sldMk cId="1944804974" sldId="415"/>
        </pc:sldMkLst>
        <pc:spChg chg="mod">
          <ac:chgData name="Matty Steel" userId="ce1a7978624458e3" providerId="LiveId" clId="{8C583D82-015E-46DD-A2C9-04D4B0A24CE8}" dt="2019-07-04T20:51:14.324" v="393" actId="20577"/>
          <ac:spMkLst>
            <pc:docMk/>
            <pc:sldMk cId="1944804974" sldId="415"/>
            <ac:spMk id="5" creationId="{2151C8A7-272A-4AF9-821C-02C22F5D772D}"/>
          </ac:spMkLst>
        </pc:spChg>
      </pc:sldChg>
      <pc:sldChg chg="modSp add">
        <pc:chgData name="Matty Steel" userId="ce1a7978624458e3" providerId="LiveId" clId="{8C583D82-015E-46DD-A2C9-04D4B0A24CE8}" dt="2019-07-04T20:51:45.388" v="400" actId="20577"/>
        <pc:sldMkLst>
          <pc:docMk/>
          <pc:sldMk cId="3157629746" sldId="416"/>
        </pc:sldMkLst>
        <pc:spChg chg="mod">
          <ac:chgData name="Matty Steel" userId="ce1a7978624458e3" providerId="LiveId" clId="{8C583D82-015E-46DD-A2C9-04D4B0A24CE8}" dt="2019-07-04T20:51:45.388" v="400" actId="20577"/>
          <ac:spMkLst>
            <pc:docMk/>
            <pc:sldMk cId="3157629746" sldId="416"/>
            <ac:spMk id="5" creationId="{2151C8A7-272A-4AF9-821C-02C22F5D772D}"/>
          </ac:spMkLst>
        </pc:spChg>
      </pc:sldChg>
      <pc:sldChg chg="modSp add">
        <pc:chgData name="Matty Steel" userId="ce1a7978624458e3" providerId="LiveId" clId="{8C583D82-015E-46DD-A2C9-04D4B0A24CE8}" dt="2019-07-04T20:52:26.472" v="411" actId="20577"/>
        <pc:sldMkLst>
          <pc:docMk/>
          <pc:sldMk cId="2431396469" sldId="417"/>
        </pc:sldMkLst>
        <pc:spChg chg="mod">
          <ac:chgData name="Matty Steel" userId="ce1a7978624458e3" providerId="LiveId" clId="{8C583D82-015E-46DD-A2C9-04D4B0A24CE8}" dt="2019-07-04T20:52:26.472" v="411" actId="20577"/>
          <ac:spMkLst>
            <pc:docMk/>
            <pc:sldMk cId="2431396469" sldId="417"/>
            <ac:spMk id="5" creationId="{2151C8A7-272A-4AF9-821C-02C22F5D772D}"/>
          </ac:spMkLst>
        </pc:spChg>
      </pc:sldChg>
      <pc:sldChg chg="modSp add">
        <pc:chgData name="Matty Steel" userId="ce1a7978624458e3" providerId="LiveId" clId="{8C583D82-015E-46DD-A2C9-04D4B0A24CE8}" dt="2019-07-04T20:53:19.875" v="423" actId="20577"/>
        <pc:sldMkLst>
          <pc:docMk/>
          <pc:sldMk cId="672249647" sldId="418"/>
        </pc:sldMkLst>
        <pc:spChg chg="mod">
          <ac:chgData name="Matty Steel" userId="ce1a7978624458e3" providerId="LiveId" clId="{8C583D82-015E-46DD-A2C9-04D4B0A24CE8}" dt="2019-07-04T20:53:19.875" v="423" actId="20577"/>
          <ac:spMkLst>
            <pc:docMk/>
            <pc:sldMk cId="672249647" sldId="418"/>
            <ac:spMk id="5" creationId="{2151C8A7-272A-4AF9-821C-02C22F5D772D}"/>
          </ac:spMkLst>
        </pc:spChg>
      </pc:sldChg>
      <pc:sldChg chg="modSp add">
        <pc:chgData name="Matty Steel" userId="ce1a7978624458e3" providerId="LiveId" clId="{8C583D82-015E-46DD-A2C9-04D4B0A24CE8}" dt="2019-07-04T20:52:53.322" v="417" actId="20577"/>
        <pc:sldMkLst>
          <pc:docMk/>
          <pc:sldMk cId="2836266969" sldId="419"/>
        </pc:sldMkLst>
        <pc:spChg chg="mod">
          <ac:chgData name="Matty Steel" userId="ce1a7978624458e3" providerId="LiveId" clId="{8C583D82-015E-46DD-A2C9-04D4B0A24CE8}" dt="2019-07-04T20:52:53.322" v="417" actId="20577"/>
          <ac:spMkLst>
            <pc:docMk/>
            <pc:sldMk cId="2836266969" sldId="419"/>
            <ac:spMk id="5" creationId="{2151C8A7-272A-4AF9-821C-02C22F5D772D}"/>
          </ac:spMkLst>
        </pc:spChg>
      </pc:sldChg>
      <pc:sldChg chg="modSp add">
        <pc:chgData name="Matty Steel" userId="ce1a7978624458e3" providerId="LiveId" clId="{8C583D82-015E-46DD-A2C9-04D4B0A24CE8}" dt="2019-07-04T20:54:52.728" v="475" actId="113"/>
        <pc:sldMkLst>
          <pc:docMk/>
          <pc:sldMk cId="1305082767" sldId="420"/>
        </pc:sldMkLst>
        <pc:spChg chg="mod">
          <ac:chgData name="Matty Steel" userId="ce1a7978624458e3" providerId="LiveId" clId="{8C583D82-015E-46DD-A2C9-04D4B0A24CE8}" dt="2019-07-04T20:54:52.728" v="475" actId="113"/>
          <ac:spMkLst>
            <pc:docMk/>
            <pc:sldMk cId="1305082767" sldId="420"/>
            <ac:spMk id="5" creationId="{2151C8A7-272A-4AF9-821C-02C22F5D772D}"/>
          </ac:spMkLst>
        </pc:spChg>
      </pc:sldChg>
      <pc:sldChg chg="modSp add modAnim">
        <pc:chgData name="Matty Steel" userId="ce1a7978624458e3" providerId="LiveId" clId="{8C583D82-015E-46DD-A2C9-04D4B0A24CE8}" dt="2019-07-04T20:57:39.491" v="564" actId="207"/>
        <pc:sldMkLst>
          <pc:docMk/>
          <pc:sldMk cId="1560725439" sldId="421"/>
        </pc:sldMkLst>
        <pc:spChg chg="mod">
          <ac:chgData name="Matty Steel" userId="ce1a7978624458e3" providerId="LiveId" clId="{8C583D82-015E-46DD-A2C9-04D4B0A24CE8}" dt="2019-07-04T20:57:39.491" v="564" actId="207"/>
          <ac:spMkLst>
            <pc:docMk/>
            <pc:sldMk cId="1560725439" sldId="421"/>
            <ac:spMk id="5" creationId="{2151C8A7-272A-4AF9-821C-02C22F5D772D}"/>
          </ac:spMkLst>
        </pc:spChg>
      </pc:sldChg>
      <pc:sldChg chg="modSp add modAnim">
        <pc:chgData name="Matty Steel" userId="ce1a7978624458e3" providerId="LiveId" clId="{8C583D82-015E-46DD-A2C9-04D4B0A24CE8}" dt="2019-07-04T20:59:03.734" v="741" actId="20577"/>
        <pc:sldMkLst>
          <pc:docMk/>
          <pc:sldMk cId="3815513769" sldId="422"/>
        </pc:sldMkLst>
        <pc:spChg chg="mod">
          <ac:chgData name="Matty Steel" userId="ce1a7978624458e3" providerId="LiveId" clId="{8C583D82-015E-46DD-A2C9-04D4B0A24CE8}" dt="2019-07-04T20:59:03.734" v="741" actId="20577"/>
          <ac:spMkLst>
            <pc:docMk/>
            <pc:sldMk cId="3815513769" sldId="422"/>
            <ac:spMk id="5" creationId="{2151C8A7-272A-4AF9-821C-02C22F5D772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71511617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9478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494160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55072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41682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3219943-EB33-4A2A-9F0F-8D5341AF0587}" type="datetimeFigureOut">
              <a:rPr lang="en-GB" smtClean="0"/>
              <a:t>07/07/2019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311629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3219943-EB33-4A2A-9F0F-8D5341AF0587}" type="datetimeFigureOut">
              <a:rPr lang="en-GB" smtClean="0"/>
              <a:t>07/07/2019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93225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835744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98031711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219943-EB33-4A2A-9F0F-8D5341AF0587}" type="datetimeFigureOut">
              <a:rPr lang="en-GB" smtClean="0"/>
              <a:t>07/07/2019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96387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219943-EB33-4A2A-9F0F-8D5341AF0587}" type="datetimeFigureOut">
              <a:rPr lang="en-GB" smtClean="0"/>
              <a:t>07/07/2019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320851698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219943-EB33-4A2A-9F0F-8D5341AF0587}" type="datetimeFigureOut">
              <a:rPr lang="en-GB" smtClean="0"/>
              <a:t>07/07/2019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3813792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219943-EB33-4A2A-9F0F-8D5341AF0587}" type="datetimeFigureOut">
              <a:rPr lang="en-GB" smtClean="0"/>
              <a:t>07/07/2019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574202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219943-EB33-4A2A-9F0F-8D5341AF0587}" type="datetimeFigureOut">
              <a:rPr lang="en-GB" smtClean="0"/>
              <a:t>07/07/2019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26566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219943-EB33-4A2A-9F0F-8D5341AF0587}" type="datetimeFigureOut">
              <a:rPr lang="en-GB" smtClean="0"/>
              <a:t>07/07/2019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191556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2964778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219943-EB33-4A2A-9F0F-8D5341AF0587}" type="datetimeFigureOut">
              <a:rPr lang="en-GB" smtClean="0"/>
              <a:t>07/07/2019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30E5-D114-43E9-990D-8B75BC99D2B0}" type="slidenum">
              <a:rPr lang="en-GB" smtClean="0"/>
              <a:t>‹#›</a:t>
            </a:fld>
            <a:endParaRPr lang="en-GB"/>
          </a:p>
        </p:txBody>
      </p:sp>
    </p:spTree>
    <p:extLst>
      <p:ext uri="{BB962C8B-B14F-4D97-AF65-F5344CB8AC3E}">
        <p14:creationId xmlns:p14="http://schemas.microsoft.com/office/powerpoint/2010/main" val="3234937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C3219943-EB33-4A2A-9F0F-8D5341AF0587}" type="datetimeFigureOut">
              <a:rPr lang="en-GB" smtClean="0"/>
              <a:t>07/07/2019</a:t>
            </a:fld>
            <a:endParaRPr lang="en-GB"/>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GB"/>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3D0A30E5-D114-43E9-990D-8B75BC99D2B0}" type="slidenum">
              <a:rPr lang="en-GB" smtClean="0"/>
              <a:t>‹#›</a:t>
            </a:fld>
            <a:endParaRPr lang="en-GB"/>
          </a:p>
        </p:txBody>
      </p:sp>
    </p:spTree>
    <p:extLst>
      <p:ext uri="{BB962C8B-B14F-4D97-AF65-F5344CB8AC3E}">
        <p14:creationId xmlns:p14="http://schemas.microsoft.com/office/powerpoint/2010/main" val="3359070507"/>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blegateway.com/passage/?search=Ephesians+4%3A1-6%3A9&amp;version=NIVUK#fen-NIVUK-29336g" TargetMode="External"/><Relationship Id="rId2" Type="http://schemas.openxmlformats.org/officeDocument/2006/relationships/hyperlink" Target="https://www.biblegateway.com/passage/?search=Ephesians+4%3A1-6%3A9&amp;version=NIVUK#fen-NIVUK-29331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Ephesians+4%3A1-6%3A9&amp;version=NIVUK#fen-NIVUK-29342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biblegateway.com/passage/?search=Ephesians+4%3A1-6%3A9&amp;version=NIVUK#fen-NIVUK-29282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blegateway.com/passage/?search=Ephesians+4%3A1-6%3A9&amp;version=NIVUK#fen-NIVUK-29310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D046B-0852-41A8-A390-5D1EC05ADA7C}"/>
              </a:ext>
            </a:extLst>
          </p:cNvPr>
          <p:cNvSpPr>
            <a:spLocks noGrp="1"/>
          </p:cNvSpPr>
          <p:nvPr>
            <p:ph type="ctrTitle"/>
          </p:nvPr>
        </p:nvSpPr>
        <p:spPr>
          <a:xfrm>
            <a:off x="1375983" y="3299727"/>
            <a:ext cx="9440034" cy="1133475"/>
          </a:xfrm>
        </p:spPr>
        <p:txBody>
          <a:bodyPr>
            <a:normAutofit/>
          </a:bodyPr>
          <a:lstStyle/>
          <a:p>
            <a:r>
              <a:rPr lang="en-GB" sz="4800" dirty="0">
                <a:solidFill>
                  <a:schemeClr val="tx1"/>
                </a:solidFill>
                <a:latin typeface="Calibri" panose="020F0502020204030204" pitchFamily="34" charset="0"/>
                <a:cs typeface="Calibri" panose="020F0502020204030204" pitchFamily="34" charset="0"/>
              </a:rPr>
              <a:t>The Letter to the Ephesians</a:t>
            </a:r>
          </a:p>
        </p:txBody>
      </p:sp>
      <p:sp>
        <p:nvSpPr>
          <p:cNvPr id="3" name="Subtitle 2">
            <a:extLst>
              <a:ext uri="{FF2B5EF4-FFF2-40B4-BE49-F238E27FC236}">
                <a16:creationId xmlns:a16="http://schemas.microsoft.com/office/drawing/2014/main" id="{D99AC88E-2B4D-47E3-A5DF-7D8E16BB6E16}"/>
              </a:ext>
            </a:extLst>
          </p:cNvPr>
          <p:cNvSpPr>
            <a:spLocks noGrp="1"/>
          </p:cNvSpPr>
          <p:nvPr>
            <p:ph type="subTitle" idx="1"/>
          </p:nvPr>
        </p:nvSpPr>
        <p:spPr>
          <a:xfrm>
            <a:off x="1242633" y="1259102"/>
            <a:ext cx="9440034" cy="1049867"/>
          </a:xfrm>
        </p:spPr>
        <p:txBody>
          <a:bodyPr>
            <a:noAutofit/>
          </a:bodyPr>
          <a:lstStyle/>
          <a:p>
            <a:r>
              <a:rPr lang="en-GB" sz="8000" dirty="0">
                <a:latin typeface="Calibri" panose="020F0502020204030204" pitchFamily="34" charset="0"/>
                <a:cs typeface="Calibri" panose="020F0502020204030204" pitchFamily="34" charset="0"/>
              </a:rPr>
              <a:t>Immeasurably More</a:t>
            </a:r>
          </a:p>
          <a:p>
            <a:endParaRPr lang="en-GB" sz="80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7FE148C-011B-4E6C-8C66-62EF68B19E10}"/>
              </a:ext>
            </a:extLst>
          </p:cNvPr>
          <p:cNvSpPr txBox="1"/>
          <p:nvPr/>
        </p:nvSpPr>
        <p:spPr>
          <a:xfrm>
            <a:off x="1375983" y="5188630"/>
            <a:ext cx="9925050" cy="1077218"/>
          </a:xfrm>
          <a:prstGeom prst="rect">
            <a:avLst/>
          </a:prstGeom>
          <a:noFill/>
        </p:spPr>
        <p:txBody>
          <a:bodyPr wrap="square" rtlCol="0">
            <a:spAutoFit/>
          </a:bodyPr>
          <a:lstStyle/>
          <a:p>
            <a:r>
              <a:rPr lang="en-GB" sz="3200" dirty="0">
                <a:latin typeface="Calibri" panose="020F0502020204030204" pitchFamily="34" charset="0"/>
                <a:cs typeface="Calibri" panose="020F0502020204030204" pitchFamily="34" charset="0"/>
              </a:rPr>
              <a:t>Now to him who is able to do immeasurably more than all we ask or imagine…</a:t>
            </a:r>
          </a:p>
        </p:txBody>
      </p:sp>
      <p:sp>
        <p:nvSpPr>
          <p:cNvPr id="5" name="TextBox 4">
            <a:extLst>
              <a:ext uri="{FF2B5EF4-FFF2-40B4-BE49-F238E27FC236}">
                <a16:creationId xmlns:a16="http://schemas.microsoft.com/office/drawing/2014/main" id="{351D2D50-730A-435D-8BE3-0A90D28D899B}"/>
              </a:ext>
            </a:extLst>
          </p:cNvPr>
          <p:cNvSpPr txBox="1"/>
          <p:nvPr/>
        </p:nvSpPr>
        <p:spPr>
          <a:xfrm>
            <a:off x="3124200" y="2402677"/>
            <a:ext cx="5943600" cy="1323439"/>
          </a:xfrm>
          <a:prstGeom prst="rect">
            <a:avLst/>
          </a:prstGeom>
          <a:noFill/>
        </p:spPr>
        <p:txBody>
          <a:bodyPr wrap="square" rtlCol="0">
            <a:spAutoFit/>
          </a:bodyPr>
          <a:lstStyle/>
          <a:p>
            <a:pPr algn="ctr"/>
            <a:r>
              <a:rPr lang="en-GB" sz="8000" dirty="0">
                <a:solidFill>
                  <a:srgbClr val="FFC000"/>
                </a:solidFill>
                <a:latin typeface="Calibri" panose="020F0502020204030204" pitchFamily="34" charset="0"/>
                <a:cs typeface="Calibri" panose="020F0502020204030204" pitchFamily="34" charset="0"/>
              </a:rPr>
              <a:t>Grace</a:t>
            </a:r>
          </a:p>
        </p:txBody>
      </p:sp>
    </p:spTree>
    <p:extLst>
      <p:ext uri="{BB962C8B-B14F-4D97-AF65-F5344CB8AC3E}">
        <p14:creationId xmlns:p14="http://schemas.microsoft.com/office/powerpoint/2010/main" val="2604898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625694"/>
            <a:ext cx="10804934" cy="5693866"/>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25 </a:t>
            </a:r>
            <a:r>
              <a:rPr lang="en-US" sz="2800" dirty="0">
                <a:latin typeface="Calibri" panose="020F0502020204030204" pitchFamily="34" charset="0"/>
                <a:cs typeface="Calibri" panose="020F0502020204030204" pitchFamily="34" charset="0"/>
              </a:rPr>
              <a:t>Husbands, love your wives, just as Christ loved the church and gave himself up for her </a:t>
            </a:r>
            <a:r>
              <a:rPr lang="en-US" sz="2800" b="1" baseline="30000" dirty="0">
                <a:latin typeface="Calibri" panose="020F0502020204030204" pitchFamily="34" charset="0"/>
                <a:cs typeface="Calibri" panose="020F0502020204030204" pitchFamily="34" charset="0"/>
              </a:rPr>
              <a:t>26 </a:t>
            </a:r>
            <a:r>
              <a:rPr lang="en-US" sz="2800" dirty="0">
                <a:latin typeface="Calibri" panose="020F0502020204030204" pitchFamily="34" charset="0"/>
                <a:cs typeface="Calibri" panose="020F0502020204030204" pitchFamily="34" charset="0"/>
              </a:rPr>
              <a:t>to make her holy, cleansing</a:t>
            </a:r>
            <a:r>
              <a:rPr lang="en-US" sz="2800" baseline="30000" dirty="0">
                <a:latin typeface="Calibri" panose="020F0502020204030204" pitchFamily="34" charset="0"/>
                <a:cs typeface="Calibri" panose="020F0502020204030204" pitchFamily="34" charset="0"/>
              </a:rPr>
              <a:t>[</a:t>
            </a:r>
            <a:r>
              <a:rPr lang="en-US" sz="2800" baseline="30000" dirty="0">
                <a:latin typeface="Calibri" panose="020F0502020204030204" pitchFamily="34" charset="0"/>
                <a:cs typeface="Calibri" panose="020F0502020204030204" pitchFamily="34" charset="0"/>
                <a:hlinkClick r:id="rId2" tooltip="See footnote f"/>
              </a:rPr>
              <a:t>f</a:t>
            </a:r>
            <a:r>
              <a:rPr lang="en-US" sz="2800" baseline="30000" dirty="0">
                <a:latin typeface="Calibri" panose="020F0502020204030204" pitchFamily="34" charset="0"/>
                <a:cs typeface="Calibri" panose="020F0502020204030204" pitchFamily="34" charset="0"/>
              </a:rPr>
              <a:t>]</a:t>
            </a:r>
            <a:r>
              <a:rPr lang="en-US" sz="2800" dirty="0">
                <a:latin typeface="Calibri" panose="020F0502020204030204" pitchFamily="34" charset="0"/>
                <a:cs typeface="Calibri" panose="020F0502020204030204" pitchFamily="34" charset="0"/>
              </a:rPr>
              <a:t> her by the washing with water through the word, </a:t>
            </a:r>
            <a:r>
              <a:rPr lang="en-US" sz="2800" b="1" baseline="30000" dirty="0">
                <a:latin typeface="Calibri" panose="020F0502020204030204" pitchFamily="34" charset="0"/>
                <a:cs typeface="Calibri" panose="020F0502020204030204" pitchFamily="34" charset="0"/>
              </a:rPr>
              <a:t>27 </a:t>
            </a:r>
            <a:r>
              <a:rPr lang="en-US" sz="2800" dirty="0">
                <a:latin typeface="Calibri" panose="020F0502020204030204" pitchFamily="34" charset="0"/>
                <a:cs typeface="Calibri" panose="020F0502020204030204" pitchFamily="34" charset="0"/>
              </a:rPr>
              <a:t>and to present her to himself as a radiant church, without stain or wrinkle or any other blemish, but holy and blameless. </a:t>
            </a:r>
            <a:r>
              <a:rPr lang="en-US" sz="2800" b="1" baseline="30000" dirty="0">
                <a:latin typeface="Calibri" panose="020F0502020204030204" pitchFamily="34" charset="0"/>
                <a:cs typeface="Calibri" panose="020F0502020204030204" pitchFamily="34" charset="0"/>
              </a:rPr>
              <a:t>28 </a:t>
            </a:r>
            <a:r>
              <a:rPr lang="en-US" sz="2800" dirty="0">
                <a:latin typeface="Calibri" panose="020F0502020204030204" pitchFamily="34" charset="0"/>
                <a:cs typeface="Calibri" panose="020F0502020204030204" pitchFamily="34" charset="0"/>
              </a:rPr>
              <a:t>In this same way, husbands ought to love their wives as their own bodies. He who loves his wife loves himself. </a:t>
            </a:r>
            <a:r>
              <a:rPr lang="en-US" sz="2800" b="1" baseline="30000" dirty="0">
                <a:latin typeface="Calibri" panose="020F0502020204030204" pitchFamily="34" charset="0"/>
                <a:cs typeface="Calibri" panose="020F0502020204030204" pitchFamily="34" charset="0"/>
              </a:rPr>
              <a:t>29 </a:t>
            </a:r>
            <a:r>
              <a:rPr lang="en-US" sz="2800" dirty="0">
                <a:latin typeface="Calibri" panose="020F0502020204030204" pitchFamily="34" charset="0"/>
                <a:cs typeface="Calibri" panose="020F0502020204030204" pitchFamily="34" charset="0"/>
              </a:rPr>
              <a:t>After all, no one ever hated their own body, but they feed and care for their body, just as Christ does the church – </a:t>
            </a:r>
            <a:r>
              <a:rPr lang="en-US" sz="2800" b="1" baseline="30000" dirty="0">
                <a:latin typeface="Calibri" panose="020F0502020204030204" pitchFamily="34" charset="0"/>
                <a:cs typeface="Calibri" panose="020F0502020204030204" pitchFamily="34" charset="0"/>
              </a:rPr>
              <a:t>30 </a:t>
            </a:r>
            <a:r>
              <a:rPr lang="en-US" sz="2800" dirty="0">
                <a:latin typeface="Calibri" panose="020F0502020204030204" pitchFamily="34" charset="0"/>
                <a:cs typeface="Calibri" panose="020F0502020204030204" pitchFamily="34" charset="0"/>
              </a:rPr>
              <a:t>for we are members of his body. </a:t>
            </a:r>
            <a:r>
              <a:rPr lang="en-US" sz="2800" b="1" baseline="30000" dirty="0">
                <a:latin typeface="Calibri" panose="020F0502020204030204" pitchFamily="34" charset="0"/>
                <a:cs typeface="Calibri" panose="020F0502020204030204" pitchFamily="34" charset="0"/>
              </a:rPr>
              <a:t>31 </a:t>
            </a:r>
            <a:r>
              <a:rPr lang="en-US" sz="2800" dirty="0">
                <a:latin typeface="Calibri" panose="020F0502020204030204" pitchFamily="34" charset="0"/>
                <a:cs typeface="Calibri" panose="020F0502020204030204" pitchFamily="34" charset="0"/>
              </a:rPr>
              <a:t>‘For this reason a man will leave his father and mother and be united to his wife, and the two will become one flesh.’</a:t>
            </a:r>
            <a:r>
              <a:rPr lang="en-US" sz="2800" baseline="30000" dirty="0">
                <a:latin typeface="Calibri" panose="020F0502020204030204" pitchFamily="34" charset="0"/>
                <a:cs typeface="Calibri" panose="020F0502020204030204" pitchFamily="34" charset="0"/>
              </a:rPr>
              <a:t>[</a:t>
            </a:r>
            <a:r>
              <a:rPr lang="en-US" sz="2800" baseline="30000" dirty="0">
                <a:latin typeface="Calibri" panose="020F0502020204030204" pitchFamily="34" charset="0"/>
                <a:cs typeface="Calibri" panose="020F0502020204030204" pitchFamily="34" charset="0"/>
                <a:hlinkClick r:id="rId3" tooltip="See footnote g"/>
              </a:rPr>
              <a:t>g</a:t>
            </a:r>
            <a:r>
              <a:rPr lang="en-US" sz="2800" baseline="30000" dirty="0">
                <a:latin typeface="Calibri" panose="020F0502020204030204" pitchFamily="34" charset="0"/>
                <a:cs typeface="Calibri" panose="020F0502020204030204" pitchFamily="34" charset="0"/>
              </a:rPr>
              <a:t>]</a:t>
            </a:r>
            <a:r>
              <a:rPr lang="en-US" sz="2800" dirty="0">
                <a:latin typeface="Calibri" panose="020F0502020204030204" pitchFamily="34" charset="0"/>
                <a:cs typeface="Calibri" panose="020F0502020204030204" pitchFamily="34" charset="0"/>
              </a:rPr>
              <a:t> </a:t>
            </a:r>
            <a:r>
              <a:rPr lang="en-US" sz="2800" b="1" baseline="30000" dirty="0">
                <a:latin typeface="Calibri" panose="020F0502020204030204" pitchFamily="34" charset="0"/>
                <a:cs typeface="Calibri" panose="020F0502020204030204" pitchFamily="34" charset="0"/>
              </a:rPr>
              <a:t>32 </a:t>
            </a:r>
            <a:r>
              <a:rPr lang="en-US" sz="2800" dirty="0">
                <a:latin typeface="Calibri" panose="020F0502020204030204" pitchFamily="34" charset="0"/>
                <a:cs typeface="Calibri" panose="020F0502020204030204" pitchFamily="34" charset="0"/>
              </a:rPr>
              <a:t>This is a profound mystery – but I am talking about Christ and the church. </a:t>
            </a:r>
            <a:r>
              <a:rPr lang="en-US" sz="2800" b="1" baseline="30000" dirty="0">
                <a:latin typeface="Calibri" panose="020F0502020204030204" pitchFamily="34" charset="0"/>
                <a:cs typeface="Calibri" panose="020F0502020204030204" pitchFamily="34" charset="0"/>
              </a:rPr>
              <a:t>33 </a:t>
            </a:r>
            <a:r>
              <a:rPr lang="en-US" sz="2800" dirty="0">
                <a:latin typeface="Calibri" panose="020F0502020204030204" pitchFamily="34" charset="0"/>
                <a:cs typeface="Calibri" panose="020F0502020204030204" pitchFamily="34" charset="0"/>
              </a:rPr>
              <a:t>However, each one of you also must love his wife as he loves himself, and the wife must respect her husband.</a:t>
            </a:r>
          </a:p>
        </p:txBody>
      </p:sp>
    </p:spTree>
    <p:extLst>
      <p:ext uri="{BB962C8B-B14F-4D97-AF65-F5344CB8AC3E}">
        <p14:creationId xmlns:p14="http://schemas.microsoft.com/office/powerpoint/2010/main" val="533598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342254"/>
            <a:ext cx="10804934" cy="6124754"/>
          </a:xfrm>
          <a:prstGeom prst="rect">
            <a:avLst/>
          </a:prstGeom>
          <a:noFill/>
        </p:spPr>
        <p:txBody>
          <a:bodyPr wrap="square" rtlCol="0">
            <a:spAutoFit/>
          </a:bodyPr>
          <a:lstStyle/>
          <a:p>
            <a:r>
              <a:rPr lang="en-US" sz="2800" b="1" dirty="0">
                <a:latin typeface="Calibri" panose="020F0502020204030204" pitchFamily="34" charset="0"/>
                <a:cs typeface="Calibri" panose="020F0502020204030204" pitchFamily="34" charset="0"/>
              </a:rPr>
              <a:t>6 </a:t>
            </a:r>
            <a:r>
              <a:rPr lang="en-US" sz="2800" dirty="0">
                <a:latin typeface="Calibri" panose="020F0502020204030204" pitchFamily="34" charset="0"/>
                <a:cs typeface="Calibri" panose="020F0502020204030204" pitchFamily="34" charset="0"/>
              </a:rPr>
              <a:t>Children, obey your parents in the Lord, for this is right. </a:t>
            </a:r>
            <a:r>
              <a:rPr lang="en-US" sz="2800" b="1" baseline="30000" dirty="0">
                <a:latin typeface="Calibri" panose="020F0502020204030204" pitchFamily="34" charset="0"/>
                <a:cs typeface="Calibri" panose="020F0502020204030204" pitchFamily="34" charset="0"/>
              </a:rPr>
              <a:t>2 </a:t>
            </a:r>
            <a:r>
              <a:rPr lang="en-US" sz="2800" dirty="0">
                <a:latin typeface="Calibri" panose="020F0502020204030204" pitchFamily="34" charset="0"/>
                <a:cs typeface="Calibri" panose="020F0502020204030204" pitchFamily="34" charset="0"/>
              </a:rPr>
              <a:t>‘</a:t>
            </a:r>
            <a:r>
              <a:rPr lang="en-US" sz="2800" dirty="0" err="1">
                <a:latin typeface="Calibri" panose="020F0502020204030204" pitchFamily="34" charset="0"/>
                <a:cs typeface="Calibri" panose="020F0502020204030204" pitchFamily="34" charset="0"/>
              </a:rPr>
              <a:t>Honour</a:t>
            </a:r>
            <a:r>
              <a:rPr lang="en-US" sz="2800" dirty="0">
                <a:latin typeface="Calibri" panose="020F0502020204030204" pitchFamily="34" charset="0"/>
                <a:cs typeface="Calibri" panose="020F0502020204030204" pitchFamily="34" charset="0"/>
              </a:rPr>
              <a:t> your father and mother’– which is the first commandment with a promise – </a:t>
            </a:r>
            <a:r>
              <a:rPr lang="en-US" sz="2800" b="1" baseline="30000" dirty="0">
                <a:latin typeface="Calibri" panose="020F0502020204030204" pitchFamily="34" charset="0"/>
                <a:cs typeface="Calibri" panose="020F0502020204030204" pitchFamily="34" charset="0"/>
              </a:rPr>
              <a:t>3 </a:t>
            </a:r>
            <a:r>
              <a:rPr lang="en-US" sz="2800" dirty="0">
                <a:latin typeface="Calibri" panose="020F0502020204030204" pitchFamily="34" charset="0"/>
                <a:cs typeface="Calibri" panose="020F0502020204030204" pitchFamily="34" charset="0"/>
              </a:rPr>
              <a:t>‘so that it may go well with you and that you may enjoy long life on the earth.’ </a:t>
            </a:r>
            <a:r>
              <a:rPr lang="en-US" sz="2800" b="1" baseline="30000" dirty="0">
                <a:latin typeface="Calibri" panose="020F0502020204030204" pitchFamily="34" charset="0"/>
                <a:cs typeface="Calibri" panose="020F0502020204030204" pitchFamily="34" charset="0"/>
              </a:rPr>
              <a:t>4 </a:t>
            </a:r>
            <a:r>
              <a:rPr lang="en-US" sz="2800" dirty="0">
                <a:latin typeface="Calibri" panose="020F0502020204030204" pitchFamily="34" charset="0"/>
                <a:cs typeface="Calibri" panose="020F0502020204030204" pitchFamily="34" charset="0"/>
              </a:rPr>
              <a:t>Fathers,</a:t>
            </a:r>
            <a:r>
              <a:rPr lang="en-US" sz="2800" baseline="30000" dirty="0">
                <a:latin typeface="Calibri" panose="020F0502020204030204" pitchFamily="34" charset="0"/>
                <a:cs typeface="Calibri" panose="020F0502020204030204" pitchFamily="34" charset="0"/>
              </a:rPr>
              <a:t>[</a:t>
            </a:r>
            <a:r>
              <a:rPr lang="en-US" sz="2800" baseline="30000" dirty="0" err="1">
                <a:latin typeface="Calibri" panose="020F0502020204030204" pitchFamily="34" charset="0"/>
                <a:cs typeface="Calibri" panose="020F0502020204030204" pitchFamily="34" charset="0"/>
                <a:hlinkClick r:id="rId2" tooltip="See footnote i"/>
              </a:rPr>
              <a:t>i</a:t>
            </a:r>
            <a:r>
              <a:rPr lang="en-US" sz="2800" baseline="30000" dirty="0">
                <a:latin typeface="Calibri" panose="020F0502020204030204" pitchFamily="34" charset="0"/>
                <a:cs typeface="Calibri" panose="020F0502020204030204" pitchFamily="34" charset="0"/>
              </a:rPr>
              <a:t>]</a:t>
            </a:r>
            <a:r>
              <a:rPr lang="en-US" sz="2800" dirty="0">
                <a:latin typeface="Calibri" panose="020F0502020204030204" pitchFamily="34" charset="0"/>
                <a:cs typeface="Calibri" panose="020F0502020204030204" pitchFamily="34" charset="0"/>
              </a:rPr>
              <a:t> do not exasperate your children; instead, bring them up in the training and instruction of the Lord.</a:t>
            </a:r>
          </a:p>
          <a:p>
            <a:r>
              <a:rPr lang="en-US" sz="2800" b="1" baseline="30000" dirty="0">
                <a:latin typeface="Calibri" panose="020F0502020204030204" pitchFamily="34" charset="0"/>
                <a:cs typeface="Calibri" panose="020F0502020204030204" pitchFamily="34" charset="0"/>
              </a:rPr>
              <a:t>5 </a:t>
            </a:r>
            <a:r>
              <a:rPr lang="en-US" sz="2800" dirty="0">
                <a:latin typeface="Calibri" panose="020F0502020204030204" pitchFamily="34" charset="0"/>
                <a:cs typeface="Calibri" panose="020F0502020204030204" pitchFamily="34" charset="0"/>
              </a:rPr>
              <a:t>Slaves, obey your earthly masters with respect and fear, and with sincerity of heart, just as you would obey Christ. </a:t>
            </a:r>
            <a:r>
              <a:rPr lang="en-US" sz="2800" b="1" baseline="30000" dirty="0">
                <a:latin typeface="Calibri" panose="020F0502020204030204" pitchFamily="34" charset="0"/>
                <a:cs typeface="Calibri" panose="020F0502020204030204" pitchFamily="34" charset="0"/>
              </a:rPr>
              <a:t>6 </a:t>
            </a:r>
            <a:r>
              <a:rPr lang="en-US" sz="2800" dirty="0">
                <a:latin typeface="Calibri" panose="020F0502020204030204" pitchFamily="34" charset="0"/>
                <a:cs typeface="Calibri" panose="020F0502020204030204" pitchFamily="34" charset="0"/>
              </a:rPr>
              <a:t>Obey them not only to win their </a:t>
            </a:r>
            <a:r>
              <a:rPr lang="en-US" sz="2800" dirty="0" err="1">
                <a:latin typeface="Calibri" panose="020F0502020204030204" pitchFamily="34" charset="0"/>
                <a:cs typeface="Calibri" panose="020F0502020204030204" pitchFamily="34" charset="0"/>
              </a:rPr>
              <a:t>favour</a:t>
            </a:r>
            <a:r>
              <a:rPr lang="en-US" sz="2800" dirty="0">
                <a:latin typeface="Calibri" panose="020F0502020204030204" pitchFamily="34" charset="0"/>
                <a:cs typeface="Calibri" panose="020F0502020204030204" pitchFamily="34" charset="0"/>
              </a:rPr>
              <a:t> when their eye is on you, but as slaves of Christ, doing the will of God from your heart. </a:t>
            </a:r>
            <a:r>
              <a:rPr lang="en-US" sz="2800" b="1" baseline="30000" dirty="0">
                <a:latin typeface="Calibri" panose="020F0502020204030204" pitchFamily="34" charset="0"/>
                <a:cs typeface="Calibri" panose="020F0502020204030204" pitchFamily="34" charset="0"/>
              </a:rPr>
              <a:t>7 </a:t>
            </a:r>
            <a:r>
              <a:rPr lang="en-US" sz="2800" dirty="0">
                <a:latin typeface="Calibri" panose="020F0502020204030204" pitchFamily="34" charset="0"/>
                <a:cs typeface="Calibri" panose="020F0502020204030204" pitchFamily="34" charset="0"/>
              </a:rPr>
              <a:t>Serve wholeheartedly, as if you were serving the Lord, not people, </a:t>
            </a:r>
            <a:r>
              <a:rPr lang="en-US" sz="2800" b="1" baseline="30000" dirty="0">
                <a:latin typeface="Calibri" panose="020F0502020204030204" pitchFamily="34" charset="0"/>
                <a:cs typeface="Calibri" panose="020F0502020204030204" pitchFamily="34" charset="0"/>
              </a:rPr>
              <a:t>8 </a:t>
            </a:r>
            <a:r>
              <a:rPr lang="en-US" sz="2800" dirty="0">
                <a:latin typeface="Calibri" panose="020F0502020204030204" pitchFamily="34" charset="0"/>
                <a:cs typeface="Calibri" panose="020F0502020204030204" pitchFamily="34" charset="0"/>
              </a:rPr>
              <a:t>because you know that the Lord will reward each one for whatever good they do, whether they are slave or free. </a:t>
            </a:r>
            <a:r>
              <a:rPr lang="en-US" sz="2800" b="1" baseline="30000" dirty="0">
                <a:latin typeface="Calibri" panose="020F0502020204030204" pitchFamily="34" charset="0"/>
                <a:cs typeface="Calibri" panose="020F0502020204030204" pitchFamily="34" charset="0"/>
              </a:rPr>
              <a:t>9 </a:t>
            </a:r>
            <a:r>
              <a:rPr lang="en-US" sz="2800" dirty="0">
                <a:latin typeface="Calibri" panose="020F0502020204030204" pitchFamily="34" charset="0"/>
                <a:cs typeface="Calibri" panose="020F0502020204030204" pitchFamily="34" charset="0"/>
              </a:rPr>
              <a:t>And masters, treat your slaves in the same way. Do not threaten them, since you know that he who is both their Master and yours is in heaven, and there is no </a:t>
            </a:r>
            <a:r>
              <a:rPr lang="en-US" sz="2800" dirty="0" err="1">
                <a:latin typeface="Calibri" panose="020F0502020204030204" pitchFamily="34" charset="0"/>
                <a:cs typeface="Calibri" panose="020F0502020204030204" pitchFamily="34" charset="0"/>
              </a:rPr>
              <a:t>favouritism</a:t>
            </a:r>
            <a:r>
              <a:rPr lang="en-US" sz="2800" dirty="0">
                <a:latin typeface="Calibri" panose="020F0502020204030204" pitchFamily="34" charset="0"/>
                <a:cs typeface="Calibri" panose="020F0502020204030204" pitchFamily="34" charset="0"/>
              </a:rPr>
              <a:t> with him.</a:t>
            </a:r>
          </a:p>
        </p:txBody>
      </p:sp>
    </p:spTree>
    <p:extLst>
      <p:ext uri="{BB962C8B-B14F-4D97-AF65-F5344CB8AC3E}">
        <p14:creationId xmlns:p14="http://schemas.microsoft.com/office/powerpoint/2010/main" val="1106332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E7080EA-4418-4A66-9277-11845B0EF5FF}"/>
              </a:ext>
            </a:extLst>
          </p:cNvPr>
          <p:cNvGraphicFramePr>
            <a:graphicFrameLocks noGrp="1"/>
          </p:cNvGraphicFramePr>
          <p:nvPr>
            <p:extLst>
              <p:ext uri="{D42A27DB-BD31-4B8C-83A1-F6EECF244321}">
                <p14:modId xmlns:p14="http://schemas.microsoft.com/office/powerpoint/2010/main" val="2812323092"/>
              </p:ext>
            </p:extLst>
          </p:nvPr>
        </p:nvGraphicFramePr>
        <p:xfrm>
          <a:off x="815424" y="2596591"/>
          <a:ext cx="10702808" cy="1879155"/>
        </p:xfrm>
        <a:graphic>
          <a:graphicData uri="http://schemas.openxmlformats.org/drawingml/2006/table">
            <a:tbl>
              <a:tblPr firstRow="1" bandRow="1">
                <a:tableStyleId>{5C22544A-7EE6-4342-B048-85BDC9FD1C3A}</a:tableStyleId>
              </a:tblPr>
              <a:tblGrid>
                <a:gridCol w="2675702">
                  <a:extLst>
                    <a:ext uri="{9D8B030D-6E8A-4147-A177-3AD203B41FA5}">
                      <a16:colId xmlns:a16="http://schemas.microsoft.com/office/drawing/2014/main" val="4198983181"/>
                    </a:ext>
                  </a:extLst>
                </a:gridCol>
                <a:gridCol w="2675702">
                  <a:extLst>
                    <a:ext uri="{9D8B030D-6E8A-4147-A177-3AD203B41FA5}">
                      <a16:colId xmlns:a16="http://schemas.microsoft.com/office/drawing/2014/main" val="355178886"/>
                    </a:ext>
                  </a:extLst>
                </a:gridCol>
                <a:gridCol w="2675702">
                  <a:extLst>
                    <a:ext uri="{9D8B030D-6E8A-4147-A177-3AD203B41FA5}">
                      <a16:colId xmlns:a16="http://schemas.microsoft.com/office/drawing/2014/main" val="3917780109"/>
                    </a:ext>
                  </a:extLst>
                </a:gridCol>
                <a:gridCol w="2675702">
                  <a:extLst>
                    <a:ext uri="{9D8B030D-6E8A-4147-A177-3AD203B41FA5}">
                      <a16:colId xmlns:a16="http://schemas.microsoft.com/office/drawing/2014/main" val="1303191489"/>
                    </a:ext>
                  </a:extLst>
                </a:gridCol>
              </a:tblGrid>
              <a:tr h="1879155">
                <a:tc>
                  <a:txBody>
                    <a:bodyPr/>
                    <a:lstStyle/>
                    <a:p>
                      <a:pPr algn="ctr"/>
                      <a:r>
                        <a:rPr lang="en-GB" sz="4000" dirty="0">
                          <a:latin typeface="Calibri" panose="020F0502020204030204" pitchFamily="34" charset="0"/>
                          <a:cs typeface="Calibri" panose="020F0502020204030204" pitchFamily="34" charset="0"/>
                        </a:rPr>
                        <a:t>Our Action</a:t>
                      </a:r>
                    </a:p>
                  </a:txBody>
                  <a:tcPr>
                    <a:noFill/>
                  </a:tcPr>
                </a:tc>
                <a:tc>
                  <a:txBody>
                    <a:bodyPr/>
                    <a:lstStyle/>
                    <a:p>
                      <a:pPr algn="ctr"/>
                      <a:r>
                        <a:rPr lang="en-GB" sz="4000" dirty="0">
                          <a:latin typeface="Calibri" panose="020F0502020204030204" pitchFamily="34" charset="0"/>
                          <a:cs typeface="Calibri" panose="020F0502020204030204" pitchFamily="34" charset="0"/>
                        </a:rPr>
                        <a:t>Our </a:t>
                      </a:r>
                    </a:p>
                    <a:p>
                      <a:pPr algn="ctr"/>
                      <a:r>
                        <a:rPr lang="en-GB" sz="4000" dirty="0">
                          <a:latin typeface="Calibri" panose="020F0502020204030204" pitchFamily="34" charset="0"/>
                          <a:cs typeface="Calibri" panose="020F0502020204030204" pitchFamily="34" charset="0"/>
                        </a:rPr>
                        <a:t>I.D. </a:t>
                      </a:r>
                    </a:p>
                  </a:txBody>
                  <a:tcPr>
                    <a:noFill/>
                  </a:tcPr>
                </a:tc>
                <a:tc>
                  <a:txBody>
                    <a:bodyPr/>
                    <a:lstStyle/>
                    <a:p>
                      <a:pPr algn="ctr"/>
                      <a:r>
                        <a:rPr lang="en-GB" sz="4000" dirty="0">
                          <a:latin typeface="Calibri" panose="020F0502020204030204" pitchFamily="34" charset="0"/>
                          <a:cs typeface="Calibri" panose="020F0502020204030204" pitchFamily="34" charset="0"/>
                        </a:rPr>
                        <a:t>God’s </a:t>
                      </a:r>
                    </a:p>
                    <a:p>
                      <a:pPr algn="ctr"/>
                      <a:r>
                        <a:rPr lang="en-GB" sz="4000" dirty="0">
                          <a:latin typeface="Calibri" panose="020F0502020204030204" pitchFamily="34" charset="0"/>
                          <a:cs typeface="Calibri" panose="020F0502020204030204" pitchFamily="34" charset="0"/>
                        </a:rPr>
                        <a:t>Action</a:t>
                      </a:r>
                    </a:p>
                  </a:txBody>
                  <a:tcPr>
                    <a:noFill/>
                  </a:tcPr>
                </a:tc>
                <a:tc>
                  <a:txBody>
                    <a:bodyPr/>
                    <a:lstStyle/>
                    <a:p>
                      <a:pPr algn="ctr"/>
                      <a:r>
                        <a:rPr lang="en-GB" sz="4000" dirty="0">
                          <a:latin typeface="Calibri" panose="020F0502020204030204" pitchFamily="34" charset="0"/>
                          <a:cs typeface="Calibri" panose="020F0502020204030204" pitchFamily="34" charset="0"/>
                        </a:rPr>
                        <a:t>God’s</a:t>
                      </a:r>
                    </a:p>
                    <a:p>
                      <a:pPr algn="ctr"/>
                      <a:r>
                        <a:rPr lang="en-GB" sz="4000" dirty="0">
                          <a:latin typeface="Calibri" panose="020F0502020204030204" pitchFamily="34" charset="0"/>
                          <a:cs typeface="Calibri" panose="020F0502020204030204" pitchFamily="34" charset="0"/>
                        </a:rPr>
                        <a:t>I.D.</a:t>
                      </a:r>
                    </a:p>
                  </a:txBody>
                  <a:tcPr>
                    <a:noFill/>
                  </a:tcPr>
                </a:tc>
                <a:extLst>
                  <a:ext uri="{0D108BD9-81ED-4DB2-BD59-A6C34878D82A}">
                    <a16:rowId xmlns:a16="http://schemas.microsoft.com/office/drawing/2014/main" val="2212169164"/>
                  </a:ext>
                </a:extLst>
              </a:tr>
            </a:tbl>
          </a:graphicData>
        </a:graphic>
      </p:graphicFrame>
    </p:spTree>
    <p:extLst>
      <p:ext uri="{BB962C8B-B14F-4D97-AF65-F5344CB8AC3E}">
        <p14:creationId xmlns:p14="http://schemas.microsoft.com/office/powerpoint/2010/main" val="223034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C5CA9A0-0BE0-4324-98A6-8C1E7A60619F}"/>
              </a:ext>
            </a:extLst>
          </p:cNvPr>
          <p:cNvGraphicFramePr>
            <a:graphicFrameLocks noGrp="1"/>
          </p:cNvGraphicFramePr>
          <p:nvPr>
            <p:extLst>
              <p:ext uri="{D42A27DB-BD31-4B8C-83A1-F6EECF244321}">
                <p14:modId xmlns:p14="http://schemas.microsoft.com/office/powerpoint/2010/main" val="2540686225"/>
              </p:ext>
            </p:extLst>
          </p:nvPr>
        </p:nvGraphicFramePr>
        <p:xfrm>
          <a:off x="815424" y="2596591"/>
          <a:ext cx="10702808" cy="1879155"/>
        </p:xfrm>
        <a:graphic>
          <a:graphicData uri="http://schemas.openxmlformats.org/drawingml/2006/table">
            <a:tbl>
              <a:tblPr firstRow="1" bandRow="1">
                <a:tableStyleId>{5C22544A-7EE6-4342-B048-85BDC9FD1C3A}</a:tableStyleId>
              </a:tblPr>
              <a:tblGrid>
                <a:gridCol w="2675702">
                  <a:extLst>
                    <a:ext uri="{9D8B030D-6E8A-4147-A177-3AD203B41FA5}">
                      <a16:colId xmlns:a16="http://schemas.microsoft.com/office/drawing/2014/main" val="4198983181"/>
                    </a:ext>
                  </a:extLst>
                </a:gridCol>
                <a:gridCol w="2675702">
                  <a:extLst>
                    <a:ext uri="{9D8B030D-6E8A-4147-A177-3AD203B41FA5}">
                      <a16:colId xmlns:a16="http://schemas.microsoft.com/office/drawing/2014/main" val="355178886"/>
                    </a:ext>
                  </a:extLst>
                </a:gridCol>
                <a:gridCol w="2675702">
                  <a:extLst>
                    <a:ext uri="{9D8B030D-6E8A-4147-A177-3AD203B41FA5}">
                      <a16:colId xmlns:a16="http://schemas.microsoft.com/office/drawing/2014/main" val="3917780109"/>
                    </a:ext>
                  </a:extLst>
                </a:gridCol>
                <a:gridCol w="2675702">
                  <a:extLst>
                    <a:ext uri="{9D8B030D-6E8A-4147-A177-3AD203B41FA5}">
                      <a16:colId xmlns:a16="http://schemas.microsoft.com/office/drawing/2014/main" val="1303191489"/>
                    </a:ext>
                  </a:extLst>
                </a:gridCol>
              </a:tblGrid>
              <a:tr h="1879155">
                <a:tc>
                  <a:txBody>
                    <a:bodyPr/>
                    <a:lstStyle/>
                    <a:p>
                      <a:pPr algn="ctr"/>
                      <a:r>
                        <a:rPr lang="en-GB" sz="4000" dirty="0">
                          <a:latin typeface="Calibri" panose="020F0502020204030204" pitchFamily="34" charset="0"/>
                          <a:cs typeface="Calibri" panose="020F0502020204030204" pitchFamily="34" charset="0"/>
                        </a:rPr>
                        <a:t>God’s </a:t>
                      </a:r>
                    </a:p>
                    <a:p>
                      <a:pPr algn="ctr"/>
                      <a:r>
                        <a:rPr lang="en-GB" sz="4000" dirty="0">
                          <a:latin typeface="Calibri" panose="020F0502020204030204" pitchFamily="34" charset="0"/>
                          <a:cs typeface="Calibri" panose="020F0502020204030204" pitchFamily="34" charset="0"/>
                        </a:rPr>
                        <a:t>I.D.</a:t>
                      </a:r>
                    </a:p>
                  </a:txBody>
                  <a:tcPr>
                    <a:noFill/>
                  </a:tcPr>
                </a:tc>
                <a:tc>
                  <a:txBody>
                    <a:bodyPr/>
                    <a:lstStyle/>
                    <a:p>
                      <a:pPr algn="ctr"/>
                      <a:r>
                        <a:rPr lang="en-GB" sz="4000" dirty="0">
                          <a:latin typeface="Calibri" panose="020F0502020204030204" pitchFamily="34" charset="0"/>
                          <a:cs typeface="Calibri" panose="020F0502020204030204" pitchFamily="34" charset="0"/>
                        </a:rPr>
                        <a:t>God’s Action</a:t>
                      </a:r>
                    </a:p>
                  </a:txBody>
                  <a:tcPr>
                    <a:noFill/>
                  </a:tcPr>
                </a:tc>
                <a:tc>
                  <a:txBody>
                    <a:bodyPr/>
                    <a:lstStyle/>
                    <a:p>
                      <a:pPr algn="ctr"/>
                      <a:r>
                        <a:rPr lang="en-GB" sz="4000" dirty="0">
                          <a:latin typeface="Calibri" panose="020F0502020204030204" pitchFamily="34" charset="0"/>
                          <a:cs typeface="Calibri" panose="020F0502020204030204" pitchFamily="34" charset="0"/>
                        </a:rPr>
                        <a:t>Our </a:t>
                      </a:r>
                    </a:p>
                    <a:p>
                      <a:pPr algn="ctr"/>
                      <a:r>
                        <a:rPr lang="en-GB" sz="4000" dirty="0">
                          <a:latin typeface="Calibri" panose="020F0502020204030204" pitchFamily="34" charset="0"/>
                          <a:cs typeface="Calibri" panose="020F0502020204030204" pitchFamily="34" charset="0"/>
                        </a:rPr>
                        <a:t>I.D.</a:t>
                      </a:r>
                    </a:p>
                  </a:txBody>
                  <a:tcPr>
                    <a:noFill/>
                  </a:tcPr>
                </a:tc>
                <a:tc>
                  <a:txBody>
                    <a:bodyPr/>
                    <a:lstStyle/>
                    <a:p>
                      <a:pPr algn="ctr"/>
                      <a:r>
                        <a:rPr lang="en-GB" sz="4000" dirty="0">
                          <a:latin typeface="Calibri" panose="020F0502020204030204" pitchFamily="34" charset="0"/>
                          <a:cs typeface="Calibri" panose="020F0502020204030204" pitchFamily="34" charset="0"/>
                        </a:rPr>
                        <a:t>Our</a:t>
                      </a:r>
                    </a:p>
                    <a:p>
                      <a:pPr algn="ctr"/>
                      <a:r>
                        <a:rPr lang="en-GB" sz="4000" dirty="0">
                          <a:latin typeface="Calibri" panose="020F0502020204030204" pitchFamily="34" charset="0"/>
                          <a:cs typeface="Calibri" panose="020F0502020204030204" pitchFamily="34" charset="0"/>
                        </a:rPr>
                        <a:t>Action</a:t>
                      </a:r>
                    </a:p>
                  </a:txBody>
                  <a:tcPr>
                    <a:noFill/>
                  </a:tcPr>
                </a:tc>
                <a:extLst>
                  <a:ext uri="{0D108BD9-81ED-4DB2-BD59-A6C34878D82A}">
                    <a16:rowId xmlns:a16="http://schemas.microsoft.com/office/drawing/2014/main" val="2212169164"/>
                  </a:ext>
                </a:extLst>
              </a:tr>
            </a:tbl>
          </a:graphicData>
        </a:graphic>
      </p:graphicFrame>
    </p:spTree>
    <p:extLst>
      <p:ext uri="{BB962C8B-B14F-4D97-AF65-F5344CB8AC3E}">
        <p14:creationId xmlns:p14="http://schemas.microsoft.com/office/powerpoint/2010/main" val="1787937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3F7C559-1BE0-4B66-8AE3-B7D1E85FE643}"/>
              </a:ext>
            </a:extLst>
          </p:cNvPr>
          <p:cNvGraphicFramePr>
            <a:graphicFrameLocks noGrp="1"/>
          </p:cNvGraphicFramePr>
          <p:nvPr>
            <p:extLst>
              <p:ext uri="{D42A27DB-BD31-4B8C-83A1-F6EECF244321}">
                <p14:modId xmlns:p14="http://schemas.microsoft.com/office/powerpoint/2010/main" val="2782718793"/>
              </p:ext>
            </p:extLst>
          </p:nvPr>
        </p:nvGraphicFramePr>
        <p:xfrm>
          <a:off x="752618" y="1517079"/>
          <a:ext cx="10686764" cy="4429851"/>
        </p:xfrm>
        <a:graphic>
          <a:graphicData uri="http://schemas.openxmlformats.org/drawingml/2006/table">
            <a:tbl>
              <a:tblPr firstRow="1" bandRow="1">
                <a:tableStyleId>{5C22544A-7EE6-4342-B048-85BDC9FD1C3A}</a:tableStyleId>
              </a:tblPr>
              <a:tblGrid>
                <a:gridCol w="2671691">
                  <a:extLst>
                    <a:ext uri="{9D8B030D-6E8A-4147-A177-3AD203B41FA5}">
                      <a16:colId xmlns:a16="http://schemas.microsoft.com/office/drawing/2014/main" val="4198983181"/>
                    </a:ext>
                  </a:extLst>
                </a:gridCol>
                <a:gridCol w="2671691">
                  <a:extLst>
                    <a:ext uri="{9D8B030D-6E8A-4147-A177-3AD203B41FA5}">
                      <a16:colId xmlns:a16="http://schemas.microsoft.com/office/drawing/2014/main" val="355178886"/>
                    </a:ext>
                  </a:extLst>
                </a:gridCol>
                <a:gridCol w="2671691">
                  <a:extLst>
                    <a:ext uri="{9D8B030D-6E8A-4147-A177-3AD203B41FA5}">
                      <a16:colId xmlns:a16="http://schemas.microsoft.com/office/drawing/2014/main" val="3917780109"/>
                    </a:ext>
                  </a:extLst>
                </a:gridCol>
                <a:gridCol w="2671691">
                  <a:extLst>
                    <a:ext uri="{9D8B030D-6E8A-4147-A177-3AD203B41FA5}">
                      <a16:colId xmlns:a16="http://schemas.microsoft.com/office/drawing/2014/main" val="1303191489"/>
                    </a:ext>
                  </a:extLst>
                </a:gridCol>
              </a:tblGrid>
              <a:tr h="1476617">
                <a:tc>
                  <a:txBody>
                    <a:bodyPr/>
                    <a:lstStyle/>
                    <a:p>
                      <a:pPr algn="ctr"/>
                      <a:r>
                        <a:rPr lang="en-GB" sz="2800" dirty="0">
                          <a:latin typeface="Calibri" panose="020F0502020204030204" pitchFamily="34" charset="0"/>
                          <a:cs typeface="Calibri" panose="020F0502020204030204" pitchFamily="34" charset="0"/>
                        </a:rPr>
                        <a:t>God’s </a:t>
                      </a:r>
                    </a:p>
                    <a:p>
                      <a:pPr algn="ctr"/>
                      <a:r>
                        <a:rPr lang="en-GB" sz="2800" dirty="0">
                          <a:latin typeface="Calibri" panose="020F0502020204030204" pitchFamily="34" charset="0"/>
                          <a:cs typeface="Calibri" panose="020F0502020204030204" pitchFamily="34" charset="0"/>
                        </a:rPr>
                        <a:t>I.D.</a:t>
                      </a:r>
                    </a:p>
                  </a:txBody>
                  <a:tcPr>
                    <a:noFill/>
                  </a:tcPr>
                </a:tc>
                <a:tc>
                  <a:txBody>
                    <a:bodyPr/>
                    <a:lstStyle/>
                    <a:p>
                      <a:pPr algn="ctr"/>
                      <a:r>
                        <a:rPr lang="en-GB" sz="2800" dirty="0">
                          <a:latin typeface="Calibri" panose="020F0502020204030204" pitchFamily="34" charset="0"/>
                          <a:cs typeface="Calibri" panose="020F0502020204030204" pitchFamily="34" charset="0"/>
                        </a:rPr>
                        <a:t>God’s </a:t>
                      </a:r>
                    </a:p>
                    <a:p>
                      <a:pPr algn="ctr"/>
                      <a:r>
                        <a:rPr lang="en-GB" sz="2800" dirty="0">
                          <a:latin typeface="Calibri" panose="020F0502020204030204" pitchFamily="34" charset="0"/>
                          <a:cs typeface="Calibri" panose="020F0502020204030204" pitchFamily="34" charset="0"/>
                        </a:rPr>
                        <a:t>Action</a:t>
                      </a:r>
                    </a:p>
                  </a:txBody>
                  <a:tcPr>
                    <a:noFill/>
                  </a:tcPr>
                </a:tc>
                <a:tc>
                  <a:txBody>
                    <a:bodyPr/>
                    <a:lstStyle/>
                    <a:p>
                      <a:pPr algn="ctr"/>
                      <a:r>
                        <a:rPr lang="en-GB" sz="2800" dirty="0">
                          <a:latin typeface="Calibri" panose="020F0502020204030204" pitchFamily="34" charset="0"/>
                          <a:cs typeface="Calibri" panose="020F0502020204030204" pitchFamily="34" charset="0"/>
                        </a:rPr>
                        <a:t>Our </a:t>
                      </a:r>
                    </a:p>
                    <a:p>
                      <a:pPr algn="ctr"/>
                      <a:r>
                        <a:rPr lang="en-GB" sz="2800" dirty="0">
                          <a:latin typeface="Calibri" panose="020F0502020204030204" pitchFamily="34" charset="0"/>
                          <a:cs typeface="Calibri" panose="020F0502020204030204" pitchFamily="34" charset="0"/>
                        </a:rPr>
                        <a:t>I.D.</a:t>
                      </a:r>
                    </a:p>
                  </a:txBody>
                  <a:tcPr>
                    <a:noFill/>
                  </a:tcPr>
                </a:tc>
                <a:tc>
                  <a:txBody>
                    <a:bodyPr/>
                    <a:lstStyle/>
                    <a:p>
                      <a:pPr algn="ctr"/>
                      <a:r>
                        <a:rPr lang="en-GB" sz="2800" dirty="0">
                          <a:latin typeface="Calibri" panose="020F0502020204030204" pitchFamily="34" charset="0"/>
                          <a:cs typeface="Calibri" panose="020F0502020204030204" pitchFamily="34" charset="0"/>
                        </a:rPr>
                        <a:t>Our</a:t>
                      </a:r>
                    </a:p>
                    <a:p>
                      <a:pPr algn="ctr"/>
                      <a:r>
                        <a:rPr lang="en-GB" sz="2800" dirty="0">
                          <a:latin typeface="Calibri" panose="020F0502020204030204" pitchFamily="34" charset="0"/>
                          <a:cs typeface="Calibri" panose="020F0502020204030204" pitchFamily="34" charset="0"/>
                        </a:rPr>
                        <a:t>Action</a:t>
                      </a:r>
                    </a:p>
                  </a:txBody>
                  <a:tcPr>
                    <a:noFill/>
                  </a:tcPr>
                </a:tc>
                <a:extLst>
                  <a:ext uri="{0D108BD9-81ED-4DB2-BD59-A6C34878D82A}">
                    <a16:rowId xmlns:a16="http://schemas.microsoft.com/office/drawing/2014/main" val="2212169164"/>
                  </a:ext>
                </a:extLst>
              </a:tr>
              <a:tr h="1476617">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extLst>
                  <a:ext uri="{0D108BD9-81ED-4DB2-BD59-A6C34878D82A}">
                    <a16:rowId xmlns:a16="http://schemas.microsoft.com/office/drawing/2014/main" val="3568431244"/>
                  </a:ext>
                </a:extLst>
              </a:tr>
              <a:tr h="1476617">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extLst>
                  <a:ext uri="{0D108BD9-81ED-4DB2-BD59-A6C34878D82A}">
                    <a16:rowId xmlns:a16="http://schemas.microsoft.com/office/drawing/2014/main" val="3748712028"/>
                  </a:ext>
                </a:extLst>
              </a:tr>
            </a:tbl>
          </a:graphicData>
        </a:graphic>
      </p:graphicFrame>
    </p:spTree>
    <p:extLst>
      <p:ext uri="{BB962C8B-B14F-4D97-AF65-F5344CB8AC3E}">
        <p14:creationId xmlns:p14="http://schemas.microsoft.com/office/powerpoint/2010/main" val="2859368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3F7C559-1BE0-4B66-8AE3-B7D1E85FE643}"/>
              </a:ext>
            </a:extLst>
          </p:cNvPr>
          <p:cNvGraphicFramePr>
            <a:graphicFrameLocks noGrp="1"/>
          </p:cNvGraphicFramePr>
          <p:nvPr>
            <p:extLst>
              <p:ext uri="{D42A27DB-BD31-4B8C-83A1-F6EECF244321}">
                <p14:modId xmlns:p14="http://schemas.microsoft.com/office/powerpoint/2010/main" val="4188268498"/>
              </p:ext>
            </p:extLst>
          </p:nvPr>
        </p:nvGraphicFramePr>
        <p:xfrm>
          <a:off x="752618" y="1517079"/>
          <a:ext cx="10686764" cy="4429851"/>
        </p:xfrm>
        <a:graphic>
          <a:graphicData uri="http://schemas.openxmlformats.org/drawingml/2006/table">
            <a:tbl>
              <a:tblPr firstRow="1" bandRow="1">
                <a:tableStyleId>{5C22544A-7EE6-4342-B048-85BDC9FD1C3A}</a:tableStyleId>
              </a:tblPr>
              <a:tblGrid>
                <a:gridCol w="2671691">
                  <a:extLst>
                    <a:ext uri="{9D8B030D-6E8A-4147-A177-3AD203B41FA5}">
                      <a16:colId xmlns:a16="http://schemas.microsoft.com/office/drawing/2014/main" val="4198983181"/>
                    </a:ext>
                  </a:extLst>
                </a:gridCol>
                <a:gridCol w="2671691">
                  <a:extLst>
                    <a:ext uri="{9D8B030D-6E8A-4147-A177-3AD203B41FA5}">
                      <a16:colId xmlns:a16="http://schemas.microsoft.com/office/drawing/2014/main" val="355178886"/>
                    </a:ext>
                  </a:extLst>
                </a:gridCol>
                <a:gridCol w="2671691">
                  <a:extLst>
                    <a:ext uri="{9D8B030D-6E8A-4147-A177-3AD203B41FA5}">
                      <a16:colId xmlns:a16="http://schemas.microsoft.com/office/drawing/2014/main" val="3917780109"/>
                    </a:ext>
                  </a:extLst>
                </a:gridCol>
                <a:gridCol w="2671691">
                  <a:extLst>
                    <a:ext uri="{9D8B030D-6E8A-4147-A177-3AD203B41FA5}">
                      <a16:colId xmlns:a16="http://schemas.microsoft.com/office/drawing/2014/main" val="1303191489"/>
                    </a:ext>
                  </a:extLst>
                </a:gridCol>
              </a:tblGrid>
              <a:tr h="1476617">
                <a:tc>
                  <a:txBody>
                    <a:bodyPr/>
                    <a:lstStyle/>
                    <a:p>
                      <a:pPr algn="ctr"/>
                      <a:r>
                        <a:rPr lang="en-GB" sz="2800" dirty="0">
                          <a:latin typeface="Calibri" panose="020F0502020204030204" pitchFamily="34" charset="0"/>
                          <a:cs typeface="Calibri" panose="020F0502020204030204" pitchFamily="34" charset="0"/>
                        </a:rPr>
                        <a:t>God’s </a:t>
                      </a:r>
                    </a:p>
                    <a:p>
                      <a:pPr algn="ctr"/>
                      <a:r>
                        <a:rPr lang="en-GB" sz="2800" dirty="0">
                          <a:latin typeface="Calibri" panose="020F0502020204030204" pitchFamily="34" charset="0"/>
                          <a:cs typeface="Calibri" panose="020F0502020204030204" pitchFamily="34" charset="0"/>
                        </a:rPr>
                        <a:t>I.D.</a:t>
                      </a:r>
                    </a:p>
                  </a:txBody>
                  <a:tcPr>
                    <a:noFill/>
                  </a:tcPr>
                </a:tc>
                <a:tc>
                  <a:txBody>
                    <a:bodyPr/>
                    <a:lstStyle/>
                    <a:p>
                      <a:pPr algn="ctr"/>
                      <a:r>
                        <a:rPr lang="en-GB" sz="2800" dirty="0">
                          <a:latin typeface="Calibri" panose="020F0502020204030204" pitchFamily="34" charset="0"/>
                          <a:cs typeface="Calibri" panose="020F0502020204030204" pitchFamily="34" charset="0"/>
                        </a:rPr>
                        <a:t>God’s </a:t>
                      </a:r>
                    </a:p>
                    <a:p>
                      <a:pPr algn="ctr"/>
                      <a:r>
                        <a:rPr lang="en-GB" sz="2800" dirty="0">
                          <a:latin typeface="Calibri" panose="020F0502020204030204" pitchFamily="34" charset="0"/>
                          <a:cs typeface="Calibri" panose="020F0502020204030204" pitchFamily="34" charset="0"/>
                        </a:rPr>
                        <a:t>Action</a:t>
                      </a:r>
                    </a:p>
                  </a:txBody>
                  <a:tcPr>
                    <a:noFill/>
                  </a:tcPr>
                </a:tc>
                <a:tc>
                  <a:txBody>
                    <a:bodyPr/>
                    <a:lstStyle/>
                    <a:p>
                      <a:pPr algn="ctr"/>
                      <a:r>
                        <a:rPr lang="en-GB" sz="2800" dirty="0">
                          <a:latin typeface="Calibri" panose="020F0502020204030204" pitchFamily="34" charset="0"/>
                          <a:cs typeface="Calibri" panose="020F0502020204030204" pitchFamily="34" charset="0"/>
                        </a:rPr>
                        <a:t>Our </a:t>
                      </a:r>
                    </a:p>
                    <a:p>
                      <a:pPr algn="ctr"/>
                      <a:r>
                        <a:rPr lang="en-GB" sz="2800" dirty="0">
                          <a:latin typeface="Calibri" panose="020F0502020204030204" pitchFamily="34" charset="0"/>
                          <a:cs typeface="Calibri" panose="020F0502020204030204" pitchFamily="34" charset="0"/>
                        </a:rPr>
                        <a:t>I.D.</a:t>
                      </a:r>
                    </a:p>
                  </a:txBody>
                  <a:tcPr>
                    <a:noFill/>
                  </a:tcPr>
                </a:tc>
                <a:tc>
                  <a:txBody>
                    <a:bodyPr/>
                    <a:lstStyle/>
                    <a:p>
                      <a:pPr algn="ctr"/>
                      <a:r>
                        <a:rPr lang="en-GB" sz="2800" dirty="0">
                          <a:latin typeface="Calibri" panose="020F0502020204030204" pitchFamily="34" charset="0"/>
                          <a:cs typeface="Calibri" panose="020F0502020204030204" pitchFamily="34" charset="0"/>
                        </a:rPr>
                        <a:t>Our</a:t>
                      </a:r>
                    </a:p>
                    <a:p>
                      <a:pPr algn="ctr"/>
                      <a:r>
                        <a:rPr lang="en-GB" sz="2800" dirty="0">
                          <a:latin typeface="Calibri" panose="020F0502020204030204" pitchFamily="34" charset="0"/>
                          <a:cs typeface="Calibri" panose="020F0502020204030204" pitchFamily="34" charset="0"/>
                        </a:rPr>
                        <a:t>Action</a:t>
                      </a:r>
                    </a:p>
                  </a:txBody>
                  <a:tcPr>
                    <a:noFill/>
                  </a:tcPr>
                </a:tc>
                <a:extLst>
                  <a:ext uri="{0D108BD9-81ED-4DB2-BD59-A6C34878D82A}">
                    <a16:rowId xmlns:a16="http://schemas.microsoft.com/office/drawing/2014/main" val="2212169164"/>
                  </a:ext>
                </a:extLst>
              </a:tr>
              <a:tr h="1476617">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Love</a:t>
                      </a: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Loving (Cross)</a:t>
                      </a: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We are loved</a:t>
                      </a: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We love</a:t>
                      </a:r>
                    </a:p>
                  </a:txBody>
                  <a:tcPr>
                    <a:noFill/>
                  </a:tcPr>
                </a:tc>
                <a:extLst>
                  <a:ext uri="{0D108BD9-81ED-4DB2-BD59-A6C34878D82A}">
                    <a16:rowId xmlns:a16="http://schemas.microsoft.com/office/drawing/2014/main" val="3568431244"/>
                  </a:ext>
                </a:extLst>
              </a:tr>
              <a:tr h="1476617">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txBody>
                  <a:tcPr>
                    <a:noFill/>
                  </a:tcPr>
                </a:tc>
                <a:extLst>
                  <a:ext uri="{0D108BD9-81ED-4DB2-BD59-A6C34878D82A}">
                    <a16:rowId xmlns:a16="http://schemas.microsoft.com/office/drawing/2014/main" val="3748712028"/>
                  </a:ext>
                </a:extLst>
              </a:tr>
            </a:tbl>
          </a:graphicData>
        </a:graphic>
      </p:graphicFrame>
    </p:spTree>
    <p:extLst>
      <p:ext uri="{BB962C8B-B14F-4D97-AF65-F5344CB8AC3E}">
        <p14:creationId xmlns:p14="http://schemas.microsoft.com/office/powerpoint/2010/main" val="2675224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3F7C559-1BE0-4B66-8AE3-B7D1E85FE643}"/>
              </a:ext>
            </a:extLst>
          </p:cNvPr>
          <p:cNvGraphicFramePr>
            <a:graphicFrameLocks noGrp="1"/>
          </p:cNvGraphicFramePr>
          <p:nvPr>
            <p:extLst>
              <p:ext uri="{D42A27DB-BD31-4B8C-83A1-F6EECF244321}">
                <p14:modId xmlns:p14="http://schemas.microsoft.com/office/powerpoint/2010/main" val="3303403546"/>
              </p:ext>
            </p:extLst>
          </p:nvPr>
        </p:nvGraphicFramePr>
        <p:xfrm>
          <a:off x="752618" y="1517079"/>
          <a:ext cx="10686764" cy="4429851"/>
        </p:xfrm>
        <a:graphic>
          <a:graphicData uri="http://schemas.openxmlformats.org/drawingml/2006/table">
            <a:tbl>
              <a:tblPr firstRow="1" bandRow="1">
                <a:tableStyleId>{5C22544A-7EE6-4342-B048-85BDC9FD1C3A}</a:tableStyleId>
              </a:tblPr>
              <a:tblGrid>
                <a:gridCol w="2671691">
                  <a:extLst>
                    <a:ext uri="{9D8B030D-6E8A-4147-A177-3AD203B41FA5}">
                      <a16:colId xmlns:a16="http://schemas.microsoft.com/office/drawing/2014/main" val="4198983181"/>
                    </a:ext>
                  </a:extLst>
                </a:gridCol>
                <a:gridCol w="2671691">
                  <a:extLst>
                    <a:ext uri="{9D8B030D-6E8A-4147-A177-3AD203B41FA5}">
                      <a16:colId xmlns:a16="http://schemas.microsoft.com/office/drawing/2014/main" val="355178886"/>
                    </a:ext>
                  </a:extLst>
                </a:gridCol>
                <a:gridCol w="2671691">
                  <a:extLst>
                    <a:ext uri="{9D8B030D-6E8A-4147-A177-3AD203B41FA5}">
                      <a16:colId xmlns:a16="http://schemas.microsoft.com/office/drawing/2014/main" val="3917780109"/>
                    </a:ext>
                  </a:extLst>
                </a:gridCol>
                <a:gridCol w="2671691">
                  <a:extLst>
                    <a:ext uri="{9D8B030D-6E8A-4147-A177-3AD203B41FA5}">
                      <a16:colId xmlns:a16="http://schemas.microsoft.com/office/drawing/2014/main" val="1303191489"/>
                    </a:ext>
                  </a:extLst>
                </a:gridCol>
              </a:tblGrid>
              <a:tr h="1476617">
                <a:tc>
                  <a:txBody>
                    <a:bodyPr/>
                    <a:lstStyle/>
                    <a:p>
                      <a:pPr algn="ctr"/>
                      <a:r>
                        <a:rPr lang="en-GB" sz="2800" dirty="0">
                          <a:latin typeface="Calibri" panose="020F0502020204030204" pitchFamily="34" charset="0"/>
                          <a:cs typeface="Calibri" panose="020F0502020204030204" pitchFamily="34" charset="0"/>
                        </a:rPr>
                        <a:t>God’s </a:t>
                      </a:r>
                    </a:p>
                    <a:p>
                      <a:pPr algn="ctr"/>
                      <a:r>
                        <a:rPr lang="en-GB" sz="2800" dirty="0">
                          <a:latin typeface="Calibri" panose="020F0502020204030204" pitchFamily="34" charset="0"/>
                          <a:cs typeface="Calibri" panose="020F0502020204030204" pitchFamily="34" charset="0"/>
                        </a:rPr>
                        <a:t>I.D.</a:t>
                      </a:r>
                    </a:p>
                  </a:txBody>
                  <a:tcPr>
                    <a:noFill/>
                  </a:tcPr>
                </a:tc>
                <a:tc>
                  <a:txBody>
                    <a:bodyPr/>
                    <a:lstStyle/>
                    <a:p>
                      <a:pPr algn="ctr"/>
                      <a:r>
                        <a:rPr lang="en-GB" sz="2800" dirty="0">
                          <a:latin typeface="Calibri" panose="020F0502020204030204" pitchFamily="34" charset="0"/>
                          <a:cs typeface="Calibri" panose="020F0502020204030204" pitchFamily="34" charset="0"/>
                        </a:rPr>
                        <a:t>God’s </a:t>
                      </a:r>
                    </a:p>
                    <a:p>
                      <a:pPr algn="ctr"/>
                      <a:r>
                        <a:rPr lang="en-GB" sz="2800" dirty="0">
                          <a:latin typeface="Calibri" panose="020F0502020204030204" pitchFamily="34" charset="0"/>
                          <a:cs typeface="Calibri" panose="020F0502020204030204" pitchFamily="34" charset="0"/>
                        </a:rPr>
                        <a:t>Action</a:t>
                      </a:r>
                    </a:p>
                  </a:txBody>
                  <a:tcPr>
                    <a:noFill/>
                  </a:tcPr>
                </a:tc>
                <a:tc>
                  <a:txBody>
                    <a:bodyPr/>
                    <a:lstStyle/>
                    <a:p>
                      <a:pPr algn="ctr"/>
                      <a:r>
                        <a:rPr lang="en-GB" sz="2800" dirty="0">
                          <a:latin typeface="Calibri" panose="020F0502020204030204" pitchFamily="34" charset="0"/>
                          <a:cs typeface="Calibri" panose="020F0502020204030204" pitchFamily="34" charset="0"/>
                        </a:rPr>
                        <a:t>Our </a:t>
                      </a:r>
                    </a:p>
                    <a:p>
                      <a:pPr algn="ctr"/>
                      <a:r>
                        <a:rPr lang="en-GB" sz="2800" dirty="0">
                          <a:latin typeface="Calibri" panose="020F0502020204030204" pitchFamily="34" charset="0"/>
                          <a:cs typeface="Calibri" panose="020F0502020204030204" pitchFamily="34" charset="0"/>
                        </a:rPr>
                        <a:t>I.D.</a:t>
                      </a:r>
                    </a:p>
                  </a:txBody>
                  <a:tcPr>
                    <a:noFill/>
                  </a:tcPr>
                </a:tc>
                <a:tc>
                  <a:txBody>
                    <a:bodyPr/>
                    <a:lstStyle/>
                    <a:p>
                      <a:pPr algn="ctr"/>
                      <a:r>
                        <a:rPr lang="en-GB" sz="2800" dirty="0">
                          <a:latin typeface="Calibri" panose="020F0502020204030204" pitchFamily="34" charset="0"/>
                          <a:cs typeface="Calibri" panose="020F0502020204030204" pitchFamily="34" charset="0"/>
                        </a:rPr>
                        <a:t>Our</a:t>
                      </a:r>
                    </a:p>
                    <a:p>
                      <a:pPr algn="ctr"/>
                      <a:r>
                        <a:rPr lang="en-GB" sz="2800" dirty="0">
                          <a:latin typeface="Calibri" panose="020F0502020204030204" pitchFamily="34" charset="0"/>
                          <a:cs typeface="Calibri" panose="020F0502020204030204" pitchFamily="34" charset="0"/>
                        </a:rPr>
                        <a:t>Action</a:t>
                      </a:r>
                    </a:p>
                  </a:txBody>
                  <a:tcPr>
                    <a:noFill/>
                  </a:tcPr>
                </a:tc>
                <a:extLst>
                  <a:ext uri="{0D108BD9-81ED-4DB2-BD59-A6C34878D82A}">
                    <a16:rowId xmlns:a16="http://schemas.microsoft.com/office/drawing/2014/main" val="2212169164"/>
                  </a:ext>
                </a:extLst>
              </a:tr>
              <a:tr h="1476617">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Love</a:t>
                      </a: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Loves (Cross)</a:t>
                      </a: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We are loved</a:t>
                      </a: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We love</a:t>
                      </a:r>
                    </a:p>
                  </a:txBody>
                  <a:tcPr>
                    <a:noFill/>
                  </a:tcPr>
                </a:tc>
                <a:extLst>
                  <a:ext uri="{0D108BD9-81ED-4DB2-BD59-A6C34878D82A}">
                    <a16:rowId xmlns:a16="http://schemas.microsoft.com/office/drawing/2014/main" val="3568431244"/>
                  </a:ext>
                </a:extLst>
              </a:tr>
              <a:tr h="1476617">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Forgiving</a:t>
                      </a: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Forgives</a:t>
                      </a: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Forgiven</a:t>
                      </a:r>
                    </a:p>
                  </a:txBody>
                  <a:tcPr>
                    <a:noFill/>
                  </a:tcPr>
                </a:tc>
                <a:tc>
                  <a:txBody>
                    <a:bodyPr/>
                    <a:lstStyle/>
                    <a:p>
                      <a:pPr algn="ctr"/>
                      <a:endParaRPr lang="en-GB" sz="2800" b="1" dirty="0">
                        <a:solidFill>
                          <a:schemeClr val="tx1"/>
                        </a:solidFill>
                        <a:latin typeface="Calibri" panose="020F0502020204030204" pitchFamily="34" charset="0"/>
                        <a:cs typeface="Calibri" panose="020F0502020204030204" pitchFamily="34" charset="0"/>
                      </a:endParaRPr>
                    </a:p>
                    <a:p>
                      <a:pPr algn="ctr"/>
                      <a:r>
                        <a:rPr lang="en-GB" sz="2800" b="1" dirty="0">
                          <a:solidFill>
                            <a:schemeClr val="tx1"/>
                          </a:solidFill>
                          <a:latin typeface="Calibri" panose="020F0502020204030204" pitchFamily="34" charset="0"/>
                          <a:cs typeface="Calibri" panose="020F0502020204030204" pitchFamily="34" charset="0"/>
                        </a:rPr>
                        <a:t>We forgive</a:t>
                      </a:r>
                    </a:p>
                  </a:txBody>
                  <a:tcPr>
                    <a:noFill/>
                  </a:tcPr>
                </a:tc>
                <a:extLst>
                  <a:ext uri="{0D108BD9-81ED-4DB2-BD59-A6C34878D82A}">
                    <a16:rowId xmlns:a16="http://schemas.microsoft.com/office/drawing/2014/main" val="3748712028"/>
                  </a:ext>
                </a:extLst>
              </a:tr>
            </a:tbl>
          </a:graphicData>
        </a:graphic>
      </p:graphicFrame>
    </p:spTree>
    <p:extLst>
      <p:ext uri="{BB962C8B-B14F-4D97-AF65-F5344CB8AC3E}">
        <p14:creationId xmlns:p14="http://schemas.microsoft.com/office/powerpoint/2010/main" val="85767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2677656"/>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Grace (Ephesians Chapter 4:1-6:9)</a:t>
            </a:r>
          </a:p>
          <a:p>
            <a:endParaRPr lang="en-GB" sz="36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Grace for unity </a:t>
            </a:r>
            <a:r>
              <a:rPr lang="en-GB" sz="3200" dirty="0">
                <a:solidFill>
                  <a:srgbClr val="FFC000"/>
                </a:solidFill>
                <a:latin typeface="Calibri" panose="020F0502020204030204" pitchFamily="34" charset="0"/>
                <a:cs typeface="Calibri" panose="020F0502020204030204" pitchFamily="34" charset="0"/>
              </a:rPr>
              <a:t>(4:1-16)</a:t>
            </a:r>
          </a:p>
          <a:p>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3041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4093428"/>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Grace (Ephesians Chapter 4:1-6:9)</a:t>
            </a:r>
          </a:p>
          <a:p>
            <a:endParaRPr lang="en-GB" sz="32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Unity amongst believers:</a:t>
            </a:r>
          </a:p>
          <a:p>
            <a:endParaRPr lang="en-GB" sz="3200" dirty="0">
              <a:latin typeface="Calibri" panose="020F0502020204030204" pitchFamily="34" charset="0"/>
              <a:cs typeface="Calibri" panose="020F0502020204030204" pitchFamily="34" charset="0"/>
            </a:endParaRPr>
          </a:p>
          <a:p>
            <a:pPr marL="514350" indent="-514350">
              <a:buAutoNum type="alphaLcPeriod"/>
            </a:pPr>
            <a:r>
              <a:rPr lang="en-GB" sz="3200" dirty="0">
                <a:latin typeface="Calibri" panose="020F0502020204030204" pitchFamily="34" charset="0"/>
                <a:cs typeface="Calibri" panose="020F0502020204030204" pitchFamily="34" charset="0"/>
              </a:rPr>
              <a:t>Depends on the Christlikeness of our character and conduct</a:t>
            </a:r>
          </a:p>
          <a:p>
            <a:pPr marL="514350" indent="-514350">
              <a:buAutoNum type="alphaLcPeriod"/>
            </a:pPr>
            <a:r>
              <a:rPr lang="en-GB" sz="3200" dirty="0">
                <a:latin typeface="Calibri" panose="020F0502020204030204" pitchFamily="34" charset="0"/>
                <a:cs typeface="Calibri" panose="020F0502020204030204" pitchFamily="34" charset="0"/>
              </a:rPr>
              <a:t>Arises from the unity of God</a:t>
            </a:r>
          </a:p>
          <a:p>
            <a:pPr marL="514350" indent="-514350">
              <a:buAutoNum type="alphaLcPeriod"/>
            </a:pPr>
            <a:r>
              <a:rPr lang="en-GB" sz="3200" dirty="0">
                <a:latin typeface="Calibri" panose="020F0502020204030204" pitchFamily="34" charset="0"/>
                <a:cs typeface="Calibri" panose="020F0502020204030204" pitchFamily="34" charset="0"/>
              </a:rPr>
              <a:t>Is enriched by the diversity of our gifts</a:t>
            </a: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34223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5078313"/>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Grace (Ephesians Chapter 4:1-6:9)</a:t>
            </a:r>
          </a:p>
          <a:p>
            <a:endParaRPr lang="en-GB" sz="3200" dirty="0">
              <a:latin typeface="Calibri" panose="020F0502020204030204" pitchFamily="34" charset="0"/>
              <a:cs typeface="Calibri" panose="020F0502020204030204" pitchFamily="34" charset="0"/>
            </a:endParaRPr>
          </a:p>
          <a:p>
            <a:r>
              <a:rPr lang="en-GB" sz="2800" b="1" u="sng" dirty="0">
                <a:latin typeface="Calibri" panose="020F0502020204030204" pitchFamily="34" charset="0"/>
                <a:cs typeface="Calibri" panose="020F0502020204030204" pitchFamily="34" charset="0"/>
              </a:rPr>
              <a:t>Apostle</a:t>
            </a:r>
            <a:r>
              <a:rPr lang="en-GB" sz="2800" b="1" dirty="0">
                <a:latin typeface="Calibri" panose="020F0502020204030204" pitchFamily="34" charset="0"/>
                <a:cs typeface="Calibri" panose="020F0502020204030204" pitchFamily="34" charset="0"/>
              </a:rPr>
              <a:t> - </a:t>
            </a:r>
            <a:r>
              <a:rPr lang="en-GB" sz="2800" dirty="0">
                <a:latin typeface="Calibri" panose="020F0502020204030204" pitchFamily="34" charset="0"/>
                <a:cs typeface="Calibri" panose="020F0502020204030204" pitchFamily="34" charset="0"/>
              </a:rPr>
              <a:t>“One who is sent out”</a:t>
            </a:r>
          </a:p>
          <a:p>
            <a:endParaRPr lang="en-GB" sz="2800"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Bible examples – </a:t>
            </a:r>
            <a:r>
              <a:rPr lang="en-GB" sz="2800" dirty="0">
                <a:latin typeface="Calibri" panose="020F0502020204030204" pitchFamily="34" charset="0"/>
                <a:cs typeface="Calibri" panose="020F0502020204030204" pitchFamily="34" charset="0"/>
              </a:rPr>
              <a:t>the Twelve, Paul, Priscilla and Aquilla</a:t>
            </a:r>
          </a:p>
          <a:p>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Jesus – </a:t>
            </a:r>
            <a:r>
              <a:rPr lang="en-GB" sz="2800" dirty="0">
                <a:latin typeface="Calibri" panose="020F0502020204030204" pitchFamily="34" charset="0"/>
                <a:cs typeface="Calibri" panose="020F0502020204030204" pitchFamily="34" charset="0"/>
              </a:rPr>
              <a:t>Jesus was the one sent by God (John 3:16)</a:t>
            </a:r>
          </a:p>
          <a:p>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Core questions Apostles ask: </a:t>
            </a:r>
            <a:r>
              <a:rPr lang="en-GB" sz="2800" dirty="0">
                <a:latin typeface="Calibri" panose="020F0502020204030204" pitchFamily="34" charset="0"/>
                <a:cs typeface="Calibri" panose="020F0502020204030204" pitchFamily="34" charset="0"/>
              </a:rPr>
              <a:t>Are we leading the people of God to their destiny? Are our people transforming this city or region?</a:t>
            </a: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44804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1012954"/>
            <a:ext cx="10804934" cy="5262979"/>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As a prisoner for the Lord, then, I urge you to live a life worthy of the calling you have received. </a:t>
            </a:r>
            <a:r>
              <a:rPr lang="en-US" sz="2800" baseline="30000" dirty="0">
                <a:latin typeface="Calibri" panose="020F0502020204030204" pitchFamily="34" charset="0"/>
                <a:cs typeface="Calibri" panose="020F0502020204030204" pitchFamily="34" charset="0"/>
              </a:rPr>
              <a:t>2 </a:t>
            </a:r>
            <a:r>
              <a:rPr lang="en-US" sz="2800" dirty="0">
                <a:latin typeface="Calibri" panose="020F0502020204030204" pitchFamily="34" charset="0"/>
                <a:cs typeface="Calibri" panose="020F0502020204030204" pitchFamily="34" charset="0"/>
              </a:rPr>
              <a:t>Be completely humble and gentle; be patient, bearing with one another in love. </a:t>
            </a:r>
            <a:r>
              <a:rPr lang="en-US" sz="2800" b="1" baseline="30000" dirty="0">
                <a:latin typeface="Calibri" panose="020F0502020204030204" pitchFamily="34" charset="0"/>
                <a:cs typeface="Calibri" panose="020F0502020204030204" pitchFamily="34" charset="0"/>
              </a:rPr>
              <a:t>3 </a:t>
            </a:r>
            <a:r>
              <a:rPr lang="en-US" sz="2800" dirty="0">
                <a:latin typeface="Calibri" panose="020F0502020204030204" pitchFamily="34" charset="0"/>
                <a:cs typeface="Calibri" panose="020F0502020204030204" pitchFamily="34" charset="0"/>
              </a:rPr>
              <a:t>Make every effort to keep the unity of the Spirit through the bond of peace. </a:t>
            </a:r>
            <a:r>
              <a:rPr lang="en-US" sz="2800" b="1" baseline="30000" dirty="0">
                <a:latin typeface="Calibri" panose="020F0502020204030204" pitchFamily="34" charset="0"/>
                <a:cs typeface="Calibri" panose="020F0502020204030204" pitchFamily="34" charset="0"/>
              </a:rPr>
              <a:t>4 </a:t>
            </a:r>
            <a:r>
              <a:rPr lang="en-US" sz="2800" dirty="0">
                <a:latin typeface="Calibri" panose="020F0502020204030204" pitchFamily="34" charset="0"/>
                <a:cs typeface="Calibri" panose="020F0502020204030204" pitchFamily="34" charset="0"/>
              </a:rPr>
              <a:t>There is one body and one Spirit, just as you were called to one hope when you were called; </a:t>
            </a:r>
            <a:r>
              <a:rPr lang="en-US" sz="2800" b="1" baseline="30000" dirty="0">
                <a:latin typeface="Calibri" panose="020F0502020204030204" pitchFamily="34" charset="0"/>
                <a:cs typeface="Calibri" panose="020F0502020204030204" pitchFamily="34" charset="0"/>
              </a:rPr>
              <a:t>5 </a:t>
            </a:r>
            <a:r>
              <a:rPr lang="en-US" sz="2800" dirty="0">
                <a:latin typeface="Calibri" panose="020F0502020204030204" pitchFamily="34" charset="0"/>
                <a:cs typeface="Calibri" panose="020F0502020204030204" pitchFamily="34" charset="0"/>
              </a:rPr>
              <a:t>one Lord, one faith, one baptism; </a:t>
            </a:r>
            <a:r>
              <a:rPr lang="en-US" sz="2800" b="1" baseline="30000" dirty="0">
                <a:latin typeface="Calibri" panose="020F0502020204030204" pitchFamily="34" charset="0"/>
                <a:cs typeface="Calibri" panose="020F0502020204030204" pitchFamily="34" charset="0"/>
              </a:rPr>
              <a:t>6 </a:t>
            </a:r>
            <a:r>
              <a:rPr lang="en-US" sz="2800" dirty="0">
                <a:latin typeface="Calibri" panose="020F0502020204030204" pitchFamily="34" charset="0"/>
                <a:cs typeface="Calibri" panose="020F0502020204030204" pitchFamily="34" charset="0"/>
              </a:rPr>
              <a:t>one God and Father of all, who is over all and through all and in all.</a:t>
            </a:r>
          </a:p>
          <a:p>
            <a:r>
              <a:rPr lang="en-US" sz="2800" b="1" baseline="30000" dirty="0">
                <a:latin typeface="Calibri" panose="020F0502020204030204" pitchFamily="34" charset="0"/>
                <a:cs typeface="Calibri" panose="020F0502020204030204" pitchFamily="34" charset="0"/>
              </a:rPr>
              <a:t>7 </a:t>
            </a:r>
            <a:r>
              <a:rPr lang="en-US" sz="2800" dirty="0">
                <a:latin typeface="Calibri" panose="020F0502020204030204" pitchFamily="34" charset="0"/>
                <a:cs typeface="Calibri" panose="020F0502020204030204" pitchFamily="34" charset="0"/>
              </a:rPr>
              <a:t>But to each one of us grace has been given as Christ apportioned it. </a:t>
            </a:r>
          </a:p>
          <a:p>
            <a:r>
              <a:rPr lang="en-US" sz="2800" b="1" baseline="30000" dirty="0">
                <a:latin typeface="Calibri" panose="020F0502020204030204" pitchFamily="34" charset="0"/>
                <a:cs typeface="Calibri" panose="020F0502020204030204" pitchFamily="34" charset="0"/>
              </a:rPr>
              <a:t>8 </a:t>
            </a:r>
            <a:r>
              <a:rPr lang="en-US" sz="2800" dirty="0">
                <a:latin typeface="Calibri" panose="020F0502020204030204" pitchFamily="34" charset="0"/>
                <a:cs typeface="Calibri" panose="020F0502020204030204" pitchFamily="34" charset="0"/>
              </a:rPr>
              <a:t>This is why it says:</a:t>
            </a:r>
          </a:p>
          <a:p>
            <a:r>
              <a:rPr lang="en-US" sz="2800" dirty="0">
                <a:latin typeface="Calibri" panose="020F0502020204030204" pitchFamily="34" charset="0"/>
                <a:cs typeface="Calibri" panose="020F0502020204030204" pitchFamily="34" charset="0"/>
              </a:rPr>
              <a:t>‘When he ascended on high,</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    he took many captives</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    and gave gifts to his people.’</a:t>
            </a:r>
          </a:p>
        </p:txBody>
      </p:sp>
    </p:spTree>
    <p:extLst>
      <p:ext uri="{BB962C8B-B14F-4D97-AF65-F5344CB8AC3E}">
        <p14:creationId xmlns:p14="http://schemas.microsoft.com/office/powerpoint/2010/main" val="2185226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5447645"/>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Grace (Ephesians Chapter 4:1-6:9)</a:t>
            </a:r>
          </a:p>
          <a:p>
            <a:endParaRPr lang="en-GB" sz="2800" dirty="0">
              <a:latin typeface="Calibri" panose="020F0502020204030204" pitchFamily="34" charset="0"/>
              <a:cs typeface="Calibri" panose="020F0502020204030204" pitchFamily="34" charset="0"/>
            </a:endParaRPr>
          </a:p>
          <a:p>
            <a:r>
              <a:rPr lang="en-GB" sz="2800" b="1" u="sng" dirty="0">
                <a:latin typeface="Calibri" panose="020F0502020204030204" pitchFamily="34" charset="0"/>
                <a:cs typeface="Calibri" panose="020F0502020204030204" pitchFamily="34" charset="0"/>
              </a:rPr>
              <a:t>Prophet </a:t>
            </a:r>
            <a:r>
              <a:rPr lang="en-GB" sz="2800" dirty="0">
                <a:latin typeface="Calibri" panose="020F0502020204030204" pitchFamily="34" charset="0"/>
                <a:cs typeface="Calibri" panose="020F0502020204030204" pitchFamily="34" charset="0"/>
              </a:rPr>
              <a:t>- “One who listens to, and hears from, God”</a:t>
            </a:r>
          </a:p>
          <a:p>
            <a:endParaRPr lang="en-GB" sz="2800"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Bible examples – </a:t>
            </a:r>
            <a:r>
              <a:rPr lang="en-GB" sz="2800" dirty="0">
                <a:latin typeface="Calibri" panose="020F0502020204030204" pitchFamily="34" charset="0"/>
                <a:cs typeface="Calibri" panose="020F0502020204030204" pitchFamily="34" charset="0"/>
              </a:rPr>
              <a:t>Anna and Simeon (Luke 2), Agabus (Acts 11:28, 21:20)</a:t>
            </a:r>
          </a:p>
          <a:p>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Jesus – </a:t>
            </a:r>
            <a:r>
              <a:rPr lang="en-GB" sz="2800" dirty="0">
                <a:latin typeface="Calibri" panose="020F0502020204030204" pitchFamily="34" charset="0"/>
                <a:cs typeface="Calibri" panose="020F0502020204030204" pitchFamily="34" charset="0"/>
              </a:rPr>
              <a:t>Everything he said!</a:t>
            </a:r>
          </a:p>
          <a:p>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Core questions Prophets ask: </a:t>
            </a:r>
            <a:r>
              <a:rPr lang="en-GB" sz="2800" dirty="0">
                <a:latin typeface="Calibri" panose="020F0502020204030204" pitchFamily="34" charset="0"/>
                <a:cs typeface="Calibri" panose="020F0502020204030204" pitchFamily="34" charset="0"/>
              </a:rPr>
              <a:t>Are the people of God hearing his voice and responding appropriately? What is God saying about this and what are our people doing about it?</a:t>
            </a: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7629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5878532"/>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Grace (Ephesians Chapter 4:1-6:9)</a:t>
            </a:r>
          </a:p>
          <a:p>
            <a:endParaRPr lang="en-GB" sz="2800" dirty="0">
              <a:latin typeface="Calibri" panose="020F0502020204030204" pitchFamily="34" charset="0"/>
              <a:cs typeface="Calibri" panose="020F0502020204030204" pitchFamily="34" charset="0"/>
            </a:endParaRPr>
          </a:p>
          <a:p>
            <a:r>
              <a:rPr lang="en-GB" sz="2800" b="1" u="sng" dirty="0">
                <a:latin typeface="Calibri" panose="020F0502020204030204" pitchFamily="34" charset="0"/>
                <a:cs typeface="Calibri" panose="020F0502020204030204" pitchFamily="34" charset="0"/>
              </a:rPr>
              <a:t>Evangelist - </a:t>
            </a:r>
            <a:r>
              <a:rPr lang="en-GB" sz="2800" dirty="0">
                <a:latin typeface="Calibri" panose="020F0502020204030204" pitchFamily="34" charset="0"/>
                <a:cs typeface="Calibri" panose="020F0502020204030204" pitchFamily="34" charset="0"/>
              </a:rPr>
              <a:t>‘One who brings good news and shares the message readily’</a:t>
            </a:r>
          </a:p>
          <a:p>
            <a:endParaRPr lang="en-GB" sz="2800"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Bible examples – </a:t>
            </a:r>
            <a:r>
              <a:rPr lang="en-GB" sz="2800" dirty="0">
                <a:latin typeface="Calibri" panose="020F0502020204030204" pitchFamily="34" charset="0"/>
                <a:cs typeface="Calibri" panose="020F0502020204030204" pitchFamily="34" charset="0"/>
              </a:rPr>
              <a:t>Philip (Acts 8)</a:t>
            </a:r>
          </a:p>
          <a:p>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Jesus – </a:t>
            </a:r>
            <a:r>
              <a:rPr lang="en-GB" sz="2800" dirty="0">
                <a:latin typeface="Calibri" panose="020F0502020204030204" pitchFamily="34" charset="0"/>
                <a:cs typeface="Calibri" panose="020F0502020204030204" pitchFamily="34" charset="0"/>
              </a:rPr>
              <a:t>Samaritan woman (John 4)</a:t>
            </a:r>
          </a:p>
          <a:p>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Core questions Evangelists ask: </a:t>
            </a:r>
            <a:r>
              <a:rPr lang="en-GB" sz="2800" dirty="0">
                <a:latin typeface="Calibri" panose="020F0502020204030204" pitchFamily="34" charset="0"/>
                <a:cs typeface="Calibri" panose="020F0502020204030204" pitchFamily="34" charset="0"/>
              </a:rPr>
              <a:t>Are new people entering the Kingdom of God? Are we engaging the lost and equipping our people to share their faith?</a:t>
            </a: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31396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5878532"/>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Grace (Ephesians Chapter 4:1-6:9)</a:t>
            </a:r>
          </a:p>
          <a:p>
            <a:endParaRPr lang="en-GB" sz="2800" dirty="0">
              <a:latin typeface="Calibri" panose="020F0502020204030204" pitchFamily="34" charset="0"/>
              <a:cs typeface="Calibri" panose="020F0502020204030204" pitchFamily="34" charset="0"/>
            </a:endParaRPr>
          </a:p>
          <a:p>
            <a:r>
              <a:rPr lang="en-GB" sz="2800" b="1" u="sng" dirty="0">
                <a:latin typeface="Calibri" panose="020F0502020204030204" pitchFamily="34" charset="0"/>
                <a:cs typeface="Calibri" panose="020F0502020204030204" pitchFamily="34" charset="0"/>
              </a:rPr>
              <a:t>Pastor – ‘</a:t>
            </a:r>
            <a:r>
              <a:rPr lang="en-GB" sz="2800" dirty="0">
                <a:latin typeface="Calibri" panose="020F0502020204030204" pitchFamily="34" charset="0"/>
                <a:cs typeface="Calibri" panose="020F0502020204030204" pitchFamily="34" charset="0"/>
              </a:rPr>
              <a:t>One who shepherds God’s people, who cares for others with a  tender heart.’</a:t>
            </a:r>
          </a:p>
          <a:p>
            <a:endParaRPr lang="en-GB" sz="2800"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Bible examples – </a:t>
            </a:r>
            <a:r>
              <a:rPr lang="en-GB" sz="2800" dirty="0">
                <a:latin typeface="Calibri" panose="020F0502020204030204" pitchFamily="34" charset="0"/>
                <a:cs typeface="Calibri" panose="020F0502020204030204" pitchFamily="34" charset="0"/>
              </a:rPr>
              <a:t>Barnabas </a:t>
            </a:r>
          </a:p>
          <a:p>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Jesus – </a:t>
            </a:r>
            <a:r>
              <a:rPr lang="en-GB" sz="2800" dirty="0">
                <a:latin typeface="Calibri" panose="020F0502020204030204" pitchFamily="34" charset="0"/>
                <a:cs typeface="Calibri" panose="020F0502020204030204" pitchFamily="34" charset="0"/>
              </a:rPr>
              <a:t> Good Shepherd (John 10)</a:t>
            </a:r>
          </a:p>
          <a:p>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Core questions Pastors ask: </a:t>
            </a:r>
            <a:r>
              <a:rPr lang="en-GB" sz="2800" dirty="0">
                <a:latin typeface="Calibri" panose="020F0502020204030204" pitchFamily="34" charset="0"/>
                <a:cs typeface="Calibri" panose="020F0502020204030204" pitchFamily="34" charset="0"/>
              </a:rPr>
              <a:t>Are the people of God caring for and showing compassion for people? Are our people becoming more like Jesus?</a:t>
            </a: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36266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5016758"/>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Grace (Ephesians Chapter 4:1-6:9)</a:t>
            </a:r>
          </a:p>
          <a:p>
            <a:endParaRPr lang="en-GB" sz="2800" dirty="0">
              <a:latin typeface="Calibri" panose="020F0502020204030204" pitchFamily="34" charset="0"/>
              <a:cs typeface="Calibri" panose="020F0502020204030204" pitchFamily="34" charset="0"/>
            </a:endParaRPr>
          </a:p>
          <a:p>
            <a:r>
              <a:rPr lang="en-GB" sz="2800" b="1" u="sng" dirty="0">
                <a:latin typeface="Calibri" panose="020F0502020204030204" pitchFamily="34" charset="0"/>
                <a:cs typeface="Calibri" panose="020F0502020204030204" pitchFamily="34" charset="0"/>
              </a:rPr>
              <a:t>Teacher – ‘</a:t>
            </a:r>
            <a:r>
              <a:rPr lang="en-GB" sz="2800" dirty="0">
                <a:latin typeface="Calibri" panose="020F0502020204030204" pitchFamily="34" charset="0"/>
                <a:cs typeface="Calibri" panose="020F0502020204030204" pitchFamily="34" charset="0"/>
              </a:rPr>
              <a:t>One who holds forth the truth and is excited by it.’</a:t>
            </a:r>
          </a:p>
          <a:p>
            <a:endParaRPr lang="en-GB" sz="2800"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Bible examples – </a:t>
            </a:r>
            <a:r>
              <a:rPr lang="en-GB" sz="2800" dirty="0">
                <a:latin typeface="Calibri" panose="020F0502020204030204" pitchFamily="34" charset="0"/>
                <a:cs typeface="Calibri" panose="020F0502020204030204" pitchFamily="34" charset="0"/>
              </a:rPr>
              <a:t>Apollos (Acts 18)</a:t>
            </a:r>
          </a:p>
          <a:p>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Jesus – </a:t>
            </a:r>
            <a:r>
              <a:rPr lang="en-GB" sz="2800" dirty="0">
                <a:latin typeface="Calibri" panose="020F0502020204030204" pitchFamily="34" charset="0"/>
                <a:cs typeface="Calibri" panose="020F0502020204030204" pitchFamily="34" charset="0"/>
              </a:rPr>
              <a:t>Matthew 5-7</a:t>
            </a:r>
          </a:p>
          <a:p>
            <a:endParaRPr lang="en-GB" sz="2800" b="1"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Core questions Teachers ask:</a:t>
            </a:r>
            <a:r>
              <a:rPr lang="en-GB" sz="2800" dirty="0">
                <a:latin typeface="Calibri" panose="020F0502020204030204" pitchFamily="34" charset="0"/>
                <a:cs typeface="Calibri" panose="020F0502020204030204" pitchFamily="34" charset="0"/>
              </a:rPr>
              <a:t> Are the scriptures being adequately taught and applied?</a:t>
            </a:r>
            <a:r>
              <a:rPr lang="en-GB" sz="2800" b="1" dirty="0">
                <a:latin typeface="Calibri" panose="020F0502020204030204" pitchFamily="34" charset="0"/>
                <a:cs typeface="Calibri" panose="020F0502020204030204" pitchFamily="34" charset="0"/>
              </a:rPr>
              <a:t> </a:t>
            </a:r>
            <a:endParaRPr lang="en-GB" sz="28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2249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6627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4216539"/>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Grace (Ephesians Chapter 4:1-6:9)</a:t>
            </a:r>
          </a:p>
          <a:p>
            <a:endParaRPr lang="en-GB" sz="2800" dirty="0">
              <a:latin typeface="Calibri" panose="020F0502020204030204" pitchFamily="34" charset="0"/>
              <a:cs typeface="Calibri" panose="020F0502020204030204" pitchFamily="34" charset="0"/>
            </a:endParaRPr>
          </a:p>
          <a:p>
            <a:endParaRPr lang="en-GB" sz="2800" dirty="0">
              <a:latin typeface="Calibri" panose="020F0502020204030204" pitchFamily="34" charset="0"/>
              <a:cs typeface="Calibri" panose="020F0502020204030204" pitchFamily="34" charset="0"/>
            </a:endParaRPr>
          </a:p>
          <a:p>
            <a:r>
              <a:rPr lang="en-GB" sz="3600" dirty="0">
                <a:latin typeface="Calibri" panose="020F0502020204030204" pitchFamily="34" charset="0"/>
                <a:cs typeface="Calibri" panose="020F0502020204030204" pitchFamily="34" charset="0"/>
              </a:rPr>
              <a:t>Q) Which ministry role most resonates with you?</a:t>
            </a:r>
          </a:p>
          <a:p>
            <a:r>
              <a:rPr lang="en-GB" sz="3600" dirty="0">
                <a:latin typeface="Calibri" panose="020F0502020204030204" pitchFamily="34" charset="0"/>
                <a:cs typeface="Calibri" panose="020F0502020204030204" pitchFamily="34" charset="0"/>
              </a:rPr>
              <a:t> </a:t>
            </a:r>
          </a:p>
          <a:p>
            <a:r>
              <a:rPr lang="en-GB" sz="3600" dirty="0">
                <a:latin typeface="Calibri" panose="020F0502020204030204" pitchFamily="34" charset="0"/>
                <a:cs typeface="Calibri" panose="020F0502020204030204" pitchFamily="34" charset="0"/>
              </a:rPr>
              <a:t>Q) What steps can you take to grow in this area of ministry?</a:t>
            </a: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05082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4647426"/>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Grace (Ephesians Chapter 4:1-6:9)</a:t>
            </a:r>
          </a:p>
          <a:p>
            <a:endParaRPr lang="en-GB" sz="36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Grace for unity </a:t>
            </a:r>
            <a:r>
              <a:rPr lang="en-GB" sz="3200" dirty="0">
                <a:solidFill>
                  <a:srgbClr val="FFC000"/>
                </a:solidFill>
                <a:latin typeface="Calibri" panose="020F0502020204030204" pitchFamily="34" charset="0"/>
                <a:cs typeface="Calibri" panose="020F0502020204030204" pitchFamily="34" charset="0"/>
              </a:rPr>
              <a:t>(4:1-16)</a:t>
            </a:r>
          </a:p>
          <a:p>
            <a:endParaRPr lang="en-GB" sz="3200" dirty="0">
              <a:solidFill>
                <a:srgbClr val="FFC000"/>
              </a:solidFill>
              <a:latin typeface="Calibri" panose="020F0502020204030204" pitchFamily="34" charset="0"/>
              <a:cs typeface="Calibri" panose="020F0502020204030204" pitchFamily="34" charset="0"/>
            </a:endParaRPr>
          </a:p>
          <a:p>
            <a:r>
              <a:rPr lang="en-GB" sz="3200" dirty="0">
                <a:solidFill>
                  <a:schemeClr val="tx1">
                    <a:lumMod val="95000"/>
                  </a:schemeClr>
                </a:solidFill>
                <a:latin typeface="Calibri" panose="020F0502020204030204" pitchFamily="34" charset="0"/>
                <a:cs typeface="Calibri" panose="020F0502020204030204" pitchFamily="34" charset="0"/>
              </a:rPr>
              <a:t>Grace for purity </a:t>
            </a:r>
            <a:r>
              <a:rPr lang="en-GB" sz="3200" dirty="0">
                <a:solidFill>
                  <a:srgbClr val="FFC000"/>
                </a:solidFill>
                <a:latin typeface="Calibri" panose="020F0502020204030204" pitchFamily="34" charset="0"/>
                <a:cs typeface="Calibri" panose="020F0502020204030204" pitchFamily="34" charset="0"/>
              </a:rPr>
              <a:t>(4:17-5:20)</a:t>
            </a:r>
          </a:p>
          <a:p>
            <a:endParaRPr lang="en-GB" sz="3200" dirty="0">
              <a:solidFill>
                <a:srgbClr val="FFC000"/>
              </a:solidFill>
              <a:latin typeface="Calibri" panose="020F0502020204030204" pitchFamily="34" charset="0"/>
              <a:cs typeface="Calibri" panose="020F0502020204030204" pitchFamily="34" charset="0"/>
            </a:endParaRPr>
          </a:p>
          <a:p>
            <a:r>
              <a:rPr lang="en-GB" sz="3200" dirty="0">
                <a:solidFill>
                  <a:schemeClr val="tx1">
                    <a:lumMod val="95000"/>
                  </a:schemeClr>
                </a:solidFill>
                <a:latin typeface="Calibri" panose="020F0502020204030204" pitchFamily="34" charset="0"/>
                <a:cs typeface="Calibri" panose="020F0502020204030204" pitchFamily="34" charset="0"/>
              </a:rPr>
              <a:t>Grace for relationships </a:t>
            </a:r>
            <a:r>
              <a:rPr lang="en-GB" sz="3200" dirty="0">
                <a:solidFill>
                  <a:srgbClr val="FFC000"/>
                </a:solidFill>
                <a:latin typeface="Calibri" panose="020F0502020204030204" pitchFamily="34" charset="0"/>
                <a:cs typeface="Calibri" panose="020F0502020204030204" pitchFamily="34" charset="0"/>
              </a:rPr>
              <a:t>(5:21-6:9)</a:t>
            </a:r>
          </a:p>
          <a:p>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0725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51C8A7-272A-4AF9-821C-02C22F5D772D}"/>
              </a:ext>
            </a:extLst>
          </p:cNvPr>
          <p:cNvSpPr txBox="1"/>
          <p:nvPr/>
        </p:nvSpPr>
        <p:spPr>
          <a:xfrm>
            <a:off x="933450" y="628650"/>
            <a:ext cx="10572750" cy="4647426"/>
          </a:xfrm>
          <a:prstGeom prst="rect">
            <a:avLst/>
          </a:prstGeom>
          <a:noFill/>
        </p:spPr>
        <p:txBody>
          <a:bodyPr wrap="square" rtlCol="0">
            <a:spAutoFit/>
          </a:bodyPr>
          <a:lstStyle/>
          <a:p>
            <a:r>
              <a:rPr lang="en-GB" sz="3600" dirty="0">
                <a:latin typeface="Calibri" panose="020F0502020204030204" pitchFamily="34" charset="0"/>
                <a:cs typeface="Calibri" panose="020F0502020204030204" pitchFamily="34" charset="0"/>
              </a:rPr>
              <a:t>Immeasurably More Grace (Ephesians Chapter 4:1-6:9)</a:t>
            </a:r>
          </a:p>
          <a:p>
            <a:endParaRPr lang="en-GB" sz="3600" dirty="0">
              <a:latin typeface="Calibri" panose="020F0502020204030204" pitchFamily="34" charset="0"/>
              <a:cs typeface="Calibri" panose="020F0502020204030204" pitchFamily="34" charset="0"/>
            </a:endParaRPr>
          </a:p>
          <a:p>
            <a:r>
              <a:rPr lang="en-GB" sz="3200" dirty="0">
                <a:latin typeface="Calibri" panose="020F0502020204030204" pitchFamily="34" charset="0"/>
                <a:cs typeface="Calibri" panose="020F0502020204030204" pitchFamily="34" charset="0"/>
              </a:rPr>
              <a:t>God uses our everyday relationships to:</a:t>
            </a:r>
          </a:p>
          <a:p>
            <a:endParaRPr lang="en-GB" sz="3200" dirty="0">
              <a:solidFill>
                <a:srgbClr val="FFC000"/>
              </a:solidFill>
              <a:latin typeface="Calibri" panose="020F0502020204030204" pitchFamily="34" charset="0"/>
              <a:cs typeface="Calibri" panose="020F0502020204030204" pitchFamily="34" charset="0"/>
            </a:endParaRPr>
          </a:p>
          <a:p>
            <a:pPr marL="514350" indent="-514350">
              <a:buAutoNum type="arabicParenR"/>
            </a:pPr>
            <a:r>
              <a:rPr lang="en-GB" sz="3200" dirty="0">
                <a:solidFill>
                  <a:schemeClr val="tx1">
                    <a:lumMod val="95000"/>
                  </a:schemeClr>
                </a:solidFill>
                <a:latin typeface="Calibri" panose="020F0502020204030204" pitchFamily="34" charset="0"/>
                <a:cs typeface="Calibri" panose="020F0502020204030204" pitchFamily="34" charset="0"/>
              </a:rPr>
              <a:t>Teach us about himself and to make us like him</a:t>
            </a:r>
          </a:p>
          <a:p>
            <a:endParaRPr lang="en-GB" sz="3200" dirty="0">
              <a:solidFill>
                <a:schemeClr val="tx1">
                  <a:lumMod val="95000"/>
                </a:schemeClr>
              </a:solidFill>
              <a:latin typeface="Calibri" panose="020F0502020204030204" pitchFamily="34" charset="0"/>
              <a:cs typeface="Calibri" panose="020F0502020204030204" pitchFamily="34" charset="0"/>
            </a:endParaRPr>
          </a:p>
          <a:p>
            <a:r>
              <a:rPr lang="en-GB" sz="3200" dirty="0">
                <a:solidFill>
                  <a:schemeClr val="tx1">
                    <a:lumMod val="95000"/>
                  </a:schemeClr>
                </a:solidFill>
                <a:latin typeface="Calibri" panose="020F0502020204030204" pitchFamily="34" charset="0"/>
                <a:cs typeface="Calibri" panose="020F0502020204030204" pitchFamily="34" charset="0"/>
              </a:rPr>
              <a:t>2) To put his character on display to the world</a:t>
            </a:r>
          </a:p>
          <a:p>
            <a:endParaRPr lang="en-GB" sz="3200" dirty="0">
              <a:latin typeface="Calibri" panose="020F0502020204030204" pitchFamily="34" charset="0"/>
              <a:cs typeface="Calibri" panose="020F0502020204030204" pitchFamily="34" charset="0"/>
            </a:endParaRPr>
          </a:p>
          <a:p>
            <a:endParaRPr lang="en-GB"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551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D046B-0852-41A8-A390-5D1EC05ADA7C}"/>
              </a:ext>
            </a:extLst>
          </p:cNvPr>
          <p:cNvSpPr>
            <a:spLocks noGrp="1"/>
          </p:cNvSpPr>
          <p:nvPr>
            <p:ph type="ctrTitle"/>
          </p:nvPr>
        </p:nvSpPr>
        <p:spPr>
          <a:xfrm>
            <a:off x="1375983" y="3299727"/>
            <a:ext cx="9440034" cy="1133475"/>
          </a:xfrm>
        </p:spPr>
        <p:txBody>
          <a:bodyPr>
            <a:normAutofit/>
          </a:bodyPr>
          <a:lstStyle/>
          <a:p>
            <a:r>
              <a:rPr lang="en-GB" sz="4800" dirty="0">
                <a:solidFill>
                  <a:schemeClr val="tx1"/>
                </a:solidFill>
                <a:latin typeface="Calibri" panose="020F0502020204030204" pitchFamily="34" charset="0"/>
                <a:cs typeface="Calibri" panose="020F0502020204030204" pitchFamily="34" charset="0"/>
              </a:rPr>
              <a:t>The Letter to the Ephesians</a:t>
            </a:r>
          </a:p>
        </p:txBody>
      </p:sp>
      <p:sp>
        <p:nvSpPr>
          <p:cNvPr id="3" name="Subtitle 2">
            <a:extLst>
              <a:ext uri="{FF2B5EF4-FFF2-40B4-BE49-F238E27FC236}">
                <a16:creationId xmlns:a16="http://schemas.microsoft.com/office/drawing/2014/main" id="{D99AC88E-2B4D-47E3-A5DF-7D8E16BB6E16}"/>
              </a:ext>
            </a:extLst>
          </p:cNvPr>
          <p:cNvSpPr>
            <a:spLocks noGrp="1"/>
          </p:cNvSpPr>
          <p:nvPr>
            <p:ph type="subTitle" idx="1"/>
          </p:nvPr>
        </p:nvSpPr>
        <p:spPr>
          <a:xfrm>
            <a:off x="1242633" y="1259102"/>
            <a:ext cx="9440034" cy="1049867"/>
          </a:xfrm>
        </p:spPr>
        <p:txBody>
          <a:bodyPr>
            <a:noAutofit/>
          </a:bodyPr>
          <a:lstStyle/>
          <a:p>
            <a:r>
              <a:rPr lang="en-GB" sz="8000" dirty="0">
                <a:latin typeface="Calibri" panose="020F0502020204030204" pitchFamily="34" charset="0"/>
                <a:cs typeface="Calibri" panose="020F0502020204030204" pitchFamily="34" charset="0"/>
              </a:rPr>
              <a:t>Immeasurably More</a:t>
            </a:r>
          </a:p>
          <a:p>
            <a:endParaRPr lang="en-GB" sz="80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7FE148C-011B-4E6C-8C66-62EF68B19E10}"/>
              </a:ext>
            </a:extLst>
          </p:cNvPr>
          <p:cNvSpPr txBox="1"/>
          <p:nvPr/>
        </p:nvSpPr>
        <p:spPr>
          <a:xfrm>
            <a:off x="1375983" y="5188630"/>
            <a:ext cx="9925050" cy="1077218"/>
          </a:xfrm>
          <a:prstGeom prst="rect">
            <a:avLst/>
          </a:prstGeom>
          <a:noFill/>
        </p:spPr>
        <p:txBody>
          <a:bodyPr wrap="square" rtlCol="0">
            <a:spAutoFit/>
          </a:bodyPr>
          <a:lstStyle/>
          <a:p>
            <a:r>
              <a:rPr lang="en-GB" sz="3200" dirty="0">
                <a:latin typeface="Calibri" panose="020F0502020204030204" pitchFamily="34" charset="0"/>
                <a:cs typeface="Calibri" panose="020F0502020204030204" pitchFamily="34" charset="0"/>
              </a:rPr>
              <a:t>Now to him who is able to do immeasurably more than all we ask or imagine…</a:t>
            </a:r>
          </a:p>
        </p:txBody>
      </p:sp>
      <p:sp>
        <p:nvSpPr>
          <p:cNvPr id="5" name="TextBox 4">
            <a:extLst>
              <a:ext uri="{FF2B5EF4-FFF2-40B4-BE49-F238E27FC236}">
                <a16:creationId xmlns:a16="http://schemas.microsoft.com/office/drawing/2014/main" id="{351D2D50-730A-435D-8BE3-0A90D28D899B}"/>
              </a:ext>
            </a:extLst>
          </p:cNvPr>
          <p:cNvSpPr txBox="1"/>
          <p:nvPr/>
        </p:nvSpPr>
        <p:spPr>
          <a:xfrm>
            <a:off x="3124200" y="2402677"/>
            <a:ext cx="5943600" cy="1323439"/>
          </a:xfrm>
          <a:prstGeom prst="rect">
            <a:avLst/>
          </a:prstGeom>
          <a:noFill/>
        </p:spPr>
        <p:txBody>
          <a:bodyPr wrap="square" rtlCol="0">
            <a:spAutoFit/>
          </a:bodyPr>
          <a:lstStyle/>
          <a:p>
            <a:pPr algn="ctr"/>
            <a:r>
              <a:rPr lang="en-GB" sz="8000" dirty="0">
                <a:solidFill>
                  <a:srgbClr val="FFC000"/>
                </a:solidFill>
                <a:latin typeface="Calibri" panose="020F0502020204030204" pitchFamily="34" charset="0"/>
                <a:cs typeface="Calibri" panose="020F0502020204030204" pitchFamily="34" charset="0"/>
              </a:rPr>
              <a:t>Grace</a:t>
            </a:r>
          </a:p>
        </p:txBody>
      </p:sp>
    </p:spTree>
    <p:extLst>
      <p:ext uri="{BB962C8B-B14F-4D97-AF65-F5344CB8AC3E}">
        <p14:creationId xmlns:p14="http://schemas.microsoft.com/office/powerpoint/2010/main" val="2212952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693533" y="797510"/>
            <a:ext cx="10804934" cy="4524315"/>
          </a:xfrm>
          <a:prstGeom prst="rect">
            <a:avLst/>
          </a:prstGeom>
          <a:noFill/>
        </p:spPr>
        <p:txBody>
          <a:bodyPr wrap="square" rtlCol="0">
            <a:spAutoFit/>
          </a:bodyPr>
          <a:lstStyle/>
          <a:p>
            <a:r>
              <a:rPr lang="en-US" sz="3200" b="1" baseline="30000" dirty="0">
                <a:latin typeface="Calibri" panose="020F0502020204030204" pitchFamily="34" charset="0"/>
                <a:cs typeface="Calibri" panose="020F0502020204030204" pitchFamily="34" charset="0"/>
              </a:rPr>
              <a:t>9 </a:t>
            </a:r>
            <a:r>
              <a:rPr lang="en-US" sz="3200" dirty="0">
                <a:latin typeface="Calibri" panose="020F0502020204030204" pitchFamily="34" charset="0"/>
                <a:cs typeface="Calibri" panose="020F0502020204030204" pitchFamily="34" charset="0"/>
              </a:rPr>
              <a:t>(What does ‘he ascended’ mean except that he also descended to the lower, earthly regions</a:t>
            </a:r>
            <a:r>
              <a:rPr lang="en-US" sz="3200" baseline="30000" dirty="0">
                <a:latin typeface="Calibri" panose="020F0502020204030204" pitchFamily="34" charset="0"/>
                <a:cs typeface="Calibri" panose="020F0502020204030204" pitchFamily="34" charset="0"/>
              </a:rPr>
              <a:t>[</a:t>
            </a:r>
            <a:r>
              <a:rPr lang="en-US" sz="3200" baseline="30000" dirty="0">
                <a:latin typeface="Calibri" panose="020F0502020204030204" pitchFamily="34" charset="0"/>
                <a:cs typeface="Calibri" panose="020F0502020204030204" pitchFamily="34" charset="0"/>
                <a:hlinkClick r:id="rId2" tooltip="See footnote c"/>
              </a:rPr>
              <a:t>c</a:t>
            </a:r>
            <a:r>
              <a:rPr lang="en-US" sz="3200" baseline="30000" dirty="0">
                <a:latin typeface="Calibri" panose="020F0502020204030204" pitchFamily="34" charset="0"/>
                <a:cs typeface="Calibri" panose="020F0502020204030204" pitchFamily="34" charset="0"/>
              </a:rPr>
              <a:t>]</a:t>
            </a:r>
            <a:r>
              <a:rPr lang="en-US" sz="3200" dirty="0">
                <a:latin typeface="Calibri" panose="020F0502020204030204" pitchFamily="34" charset="0"/>
                <a:cs typeface="Calibri" panose="020F0502020204030204" pitchFamily="34" charset="0"/>
              </a:rPr>
              <a:t>? </a:t>
            </a:r>
            <a:r>
              <a:rPr lang="en-US" sz="3200" b="1" baseline="30000" dirty="0">
                <a:latin typeface="Calibri" panose="020F0502020204030204" pitchFamily="34" charset="0"/>
                <a:cs typeface="Calibri" panose="020F0502020204030204" pitchFamily="34" charset="0"/>
              </a:rPr>
              <a:t>10 </a:t>
            </a:r>
            <a:r>
              <a:rPr lang="en-US" sz="3200" dirty="0">
                <a:latin typeface="Calibri" panose="020F0502020204030204" pitchFamily="34" charset="0"/>
                <a:cs typeface="Calibri" panose="020F0502020204030204" pitchFamily="34" charset="0"/>
              </a:rPr>
              <a:t>He who descended is the very one who ascended higher than all the heavens, in order to fill the whole universe.) </a:t>
            </a:r>
            <a:r>
              <a:rPr lang="en-US" sz="3200" b="1" baseline="30000" dirty="0">
                <a:latin typeface="Calibri" panose="020F0502020204030204" pitchFamily="34" charset="0"/>
                <a:cs typeface="Calibri" panose="020F0502020204030204" pitchFamily="34" charset="0"/>
              </a:rPr>
              <a:t>11 </a:t>
            </a:r>
            <a:r>
              <a:rPr lang="en-US" sz="3200" dirty="0">
                <a:latin typeface="Calibri" panose="020F0502020204030204" pitchFamily="34" charset="0"/>
                <a:cs typeface="Calibri" panose="020F0502020204030204" pitchFamily="34" charset="0"/>
              </a:rPr>
              <a:t>So Christ himself gave the apostles, the prophets, the evangelists, the pastors and teachers, </a:t>
            </a:r>
            <a:r>
              <a:rPr lang="en-US" sz="3200" b="1" baseline="30000" dirty="0">
                <a:latin typeface="Calibri" panose="020F0502020204030204" pitchFamily="34" charset="0"/>
                <a:cs typeface="Calibri" panose="020F0502020204030204" pitchFamily="34" charset="0"/>
              </a:rPr>
              <a:t>12 </a:t>
            </a:r>
            <a:r>
              <a:rPr lang="en-US" sz="3200" dirty="0">
                <a:latin typeface="Calibri" panose="020F0502020204030204" pitchFamily="34" charset="0"/>
                <a:cs typeface="Calibri" panose="020F0502020204030204" pitchFamily="34" charset="0"/>
              </a:rPr>
              <a:t>to equip his people for works of service, so that the body of Christ may be built up </a:t>
            </a:r>
            <a:r>
              <a:rPr lang="en-US" sz="3200" b="1" baseline="30000" dirty="0">
                <a:latin typeface="Calibri" panose="020F0502020204030204" pitchFamily="34" charset="0"/>
                <a:cs typeface="Calibri" panose="020F0502020204030204" pitchFamily="34" charset="0"/>
              </a:rPr>
              <a:t>13 </a:t>
            </a:r>
            <a:r>
              <a:rPr lang="en-US" sz="3200" dirty="0">
                <a:latin typeface="Calibri" panose="020F0502020204030204" pitchFamily="34" charset="0"/>
                <a:cs typeface="Calibri" panose="020F0502020204030204" pitchFamily="34" charset="0"/>
              </a:rPr>
              <a:t>until we all reach unity in the faith and in the knowledge of the Son of God and become mature, attaining to the whole measure of the fullness of Christ.</a:t>
            </a:r>
          </a:p>
        </p:txBody>
      </p:sp>
    </p:spTree>
    <p:extLst>
      <p:ext uri="{BB962C8B-B14F-4D97-AF65-F5344CB8AC3E}">
        <p14:creationId xmlns:p14="http://schemas.microsoft.com/office/powerpoint/2010/main" val="65202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1443841"/>
            <a:ext cx="10804934" cy="3108543"/>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14 </a:t>
            </a:r>
            <a:r>
              <a:rPr lang="en-US" sz="2800" dirty="0">
                <a:latin typeface="Calibri" panose="020F0502020204030204" pitchFamily="34" charset="0"/>
                <a:cs typeface="Calibri" panose="020F0502020204030204" pitchFamily="34" charset="0"/>
              </a:rPr>
              <a:t>Then we will no longer be infants, tossed back and forth by the waves, and blown here and there by every wind of teaching and by the cunning and craftiness of people in their deceitful scheming. </a:t>
            </a:r>
            <a:r>
              <a:rPr lang="en-US" sz="2800" b="1" baseline="30000" dirty="0">
                <a:latin typeface="Calibri" panose="020F0502020204030204" pitchFamily="34" charset="0"/>
                <a:cs typeface="Calibri" panose="020F0502020204030204" pitchFamily="34" charset="0"/>
              </a:rPr>
              <a:t>15 </a:t>
            </a:r>
            <a:r>
              <a:rPr lang="en-US" sz="2800" dirty="0">
                <a:latin typeface="Calibri" panose="020F0502020204030204" pitchFamily="34" charset="0"/>
                <a:cs typeface="Calibri" panose="020F0502020204030204" pitchFamily="34" charset="0"/>
              </a:rPr>
              <a:t>Instead, speaking the truth in love, we will grow to become in every respect the mature body of him who is the head, that is, Christ. </a:t>
            </a:r>
            <a:r>
              <a:rPr lang="en-US" sz="2800" b="1" baseline="30000" dirty="0">
                <a:latin typeface="Calibri" panose="020F0502020204030204" pitchFamily="34" charset="0"/>
                <a:cs typeface="Calibri" panose="020F0502020204030204" pitchFamily="34" charset="0"/>
              </a:rPr>
              <a:t>16 </a:t>
            </a:r>
            <a:r>
              <a:rPr lang="en-US" sz="2800" dirty="0">
                <a:latin typeface="Calibri" panose="020F0502020204030204" pitchFamily="34" charset="0"/>
                <a:cs typeface="Calibri" panose="020F0502020204030204" pitchFamily="34" charset="0"/>
              </a:rPr>
              <a:t>From him the whole body, joined and held together by every supporting ligament, grows and builds itself up in love, as each part does its work.</a:t>
            </a:r>
          </a:p>
        </p:txBody>
      </p:sp>
    </p:spTree>
    <p:extLst>
      <p:ext uri="{BB962C8B-B14F-4D97-AF65-F5344CB8AC3E}">
        <p14:creationId xmlns:p14="http://schemas.microsoft.com/office/powerpoint/2010/main" val="86625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693533" y="712270"/>
            <a:ext cx="10804934" cy="5693866"/>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17 </a:t>
            </a:r>
            <a:r>
              <a:rPr lang="en-US" sz="2800" dirty="0">
                <a:latin typeface="Calibri" panose="020F0502020204030204" pitchFamily="34" charset="0"/>
                <a:cs typeface="Calibri" panose="020F0502020204030204" pitchFamily="34" charset="0"/>
              </a:rPr>
              <a:t>So I tell you this, and insist on it in the Lord, that you must no longer live as the Gentiles do, in the futility of their thinking. </a:t>
            </a:r>
            <a:r>
              <a:rPr lang="en-US" sz="2800" b="1" baseline="30000" dirty="0">
                <a:latin typeface="Calibri" panose="020F0502020204030204" pitchFamily="34" charset="0"/>
                <a:cs typeface="Calibri" panose="020F0502020204030204" pitchFamily="34" charset="0"/>
              </a:rPr>
              <a:t>18 </a:t>
            </a:r>
            <a:r>
              <a:rPr lang="en-US" sz="2800" dirty="0">
                <a:latin typeface="Calibri" panose="020F0502020204030204" pitchFamily="34" charset="0"/>
                <a:cs typeface="Calibri" panose="020F0502020204030204" pitchFamily="34" charset="0"/>
              </a:rPr>
              <a:t>They are darkened in their understanding and separated from the life of God because of the ignorance that is in them due to the hardening of their hearts. </a:t>
            </a:r>
            <a:r>
              <a:rPr lang="en-US" sz="2800" b="1" baseline="30000" dirty="0">
                <a:latin typeface="Calibri" panose="020F0502020204030204" pitchFamily="34" charset="0"/>
                <a:cs typeface="Calibri" panose="020F0502020204030204" pitchFamily="34" charset="0"/>
              </a:rPr>
              <a:t>19 </a:t>
            </a:r>
            <a:r>
              <a:rPr lang="en-US" sz="2800" dirty="0">
                <a:latin typeface="Calibri" panose="020F0502020204030204" pitchFamily="34" charset="0"/>
                <a:cs typeface="Calibri" panose="020F0502020204030204" pitchFamily="34" charset="0"/>
              </a:rPr>
              <a:t>Having lost all sensitivity, they have given themselves over to sensuality so as to indulge in every kind of impurity, and they are full of greed.</a:t>
            </a:r>
          </a:p>
          <a:p>
            <a:r>
              <a:rPr lang="en-US" sz="2800" b="1" baseline="30000" dirty="0">
                <a:latin typeface="Calibri" panose="020F0502020204030204" pitchFamily="34" charset="0"/>
                <a:cs typeface="Calibri" panose="020F0502020204030204" pitchFamily="34" charset="0"/>
              </a:rPr>
              <a:t>20 </a:t>
            </a:r>
            <a:r>
              <a:rPr lang="en-US" sz="2800" dirty="0">
                <a:latin typeface="Calibri" panose="020F0502020204030204" pitchFamily="34" charset="0"/>
                <a:cs typeface="Calibri" panose="020F0502020204030204" pitchFamily="34" charset="0"/>
              </a:rPr>
              <a:t>That, however, is not the way of life you learned </a:t>
            </a:r>
            <a:r>
              <a:rPr lang="en-US" sz="2800" b="1" baseline="30000" dirty="0">
                <a:latin typeface="Calibri" panose="020F0502020204030204" pitchFamily="34" charset="0"/>
                <a:cs typeface="Calibri" panose="020F0502020204030204" pitchFamily="34" charset="0"/>
              </a:rPr>
              <a:t>21 </a:t>
            </a:r>
            <a:r>
              <a:rPr lang="en-US" sz="2800" dirty="0">
                <a:latin typeface="Calibri" panose="020F0502020204030204" pitchFamily="34" charset="0"/>
                <a:cs typeface="Calibri" panose="020F0502020204030204" pitchFamily="34" charset="0"/>
              </a:rPr>
              <a:t>when you heard about Christ and were taught in him in accordance with the truth that is in Jesus. </a:t>
            </a:r>
            <a:r>
              <a:rPr lang="en-US" sz="2800" b="1" baseline="30000" dirty="0">
                <a:latin typeface="Calibri" panose="020F0502020204030204" pitchFamily="34" charset="0"/>
                <a:cs typeface="Calibri" panose="020F0502020204030204" pitchFamily="34" charset="0"/>
              </a:rPr>
              <a:t>22 </a:t>
            </a:r>
            <a:r>
              <a:rPr lang="en-US" sz="2800" dirty="0">
                <a:latin typeface="Calibri" panose="020F0502020204030204" pitchFamily="34" charset="0"/>
                <a:cs typeface="Calibri" panose="020F0502020204030204" pitchFamily="34" charset="0"/>
              </a:rPr>
              <a:t>You were taught, with regard to your former way of life, to put off your old self, which is being corrupted by its deceitful desires; </a:t>
            </a:r>
            <a:r>
              <a:rPr lang="en-US" sz="2800" b="1" baseline="30000" dirty="0">
                <a:latin typeface="Calibri" panose="020F0502020204030204" pitchFamily="34" charset="0"/>
                <a:cs typeface="Calibri" panose="020F0502020204030204" pitchFamily="34" charset="0"/>
              </a:rPr>
              <a:t>23 </a:t>
            </a:r>
            <a:r>
              <a:rPr lang="en-US" sz="2800" dirty="0">
                <a:latin typeface="Calibri" panose="020F0502020204030204" pitchFamily="34" charset="0"/>
                <a:cs typeface="Calibri" panose="020F0502020204030204" pitchFamily="34" charset="0"/>
              </a:rPr>
              <a:t>to be made new in the attitude of your minds; </a:t>
            </a:r>
            <a:r>
              <a:rPr lang="en-US" sz="2800" b="1" baseline="30000" dirty="0">
                <a:latin typeface="Calibri" panose="020F0502020204030204" pitchFamily="34" charset="0"/>
                <a:cs typeface="Calibri" panose="020F0502020204030204" pitchFamily="34" charset="0"/>
              </a:rPr>
              <a:t>24 </a:t>
            </a:r>
            <a:r>
              <a:rPr lang="en-US" sz="2800" dirty="0">
                <a:latin typeface="Calibri" panose="020F0502020204030204" pitchFamily="34" charset="0"/>
                <a:cs typeface="Calibri" panose="020F0502020204030204" pitchFamily="34" charset="0"/>
              </a:rPr>
              <a:t>and to put on the new self, created to be like God in true righteousness and holiness.</a:t>
            </a:r>
          </a:p>
        </p:txBody>
      </p:sp>
    </p:spTree>
    <p:extLst>
      <p:ext uri="{BB962C8B-B14F-4D97-AF65-F5344CB8AC3E}">
        <p14:creationId xmlns:p14="http://schemas.microsoft.com/office/powerpoint/2010/main" val="33589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1068" y="281382"/>
            <a:ext cx="10804934" cy="6124754"/>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25 </a:t>
            </a:r>
            <a:r>
              <a:rPr lang="en-US" sz="2800" dirty="0">
                <a:latin typeface="Calibri" panose="020F0502020204030204" pitchFamily="34" charset="0"/>
                <a:cs typeface="Calibri" panose="020F0502020204030204" pitchFamily="34" charset="0"/>
              </a:rPr>
              <a:t>Therefore each of you must put off falsehood and speak truthfully to your </a:t>
            </a:r>
            <a:r>
              <a:rPr lang="en-US" sz="2800" dirty="0" err="1">
                <a:latin typeface="Calibri" panose="020F0502020204030204" pitchFamily="34" charset="0"/>
                <a:cs typeface="Calibri" panose="020F0502020204030204" pitchFamily="34" charset="0"/>
              </a:rPr>
              <a:t>neighbour</a:t>
            </a:r>
            <a:r>
              <a:rPr lang="en-US" sz="2800" dirty="0">
                <a:latin typeface="Calibri" panose="020F0502020204030204" pitchFamily="34" charset="0"/>
                <a:cs typeface="Calibri" panose="020F0502020204030204" pitchFamily="34" charset="0"/>
              </a:rPr>
              <a:t>, for we are all members of one body. </a:t>
            </a:r>
            <a:r>
              <a:rPr lang="en-US" sz="2800" b="1" baseline="30000" dirty="0">
                <a:latin typeface="Calibri" panose="020F0502020204030204" pitchFamily="34" charset="0"/>
                <a:cs typeface="Calibri" panose="020F0502020204030204" pitchFamily="34" charset="0"/>
              </a:rPr>
              <a:t>26 </a:t>
            </a:r>
            <a:r>
              <a:rPr lang="en-US" sz="2800" dirty="0">
                <a:latin typeface="Calibri" panose="020F0502020204030204" pitchFamily="34" charset="0"/>
                <a:cs typeface="Calibri" panose="020F0502020204030204" pitchFamily="34" charset="0"/>
              </a:rPr>
              <a:t>‘In your anger do not sin’: do not let the sun go down while you are still angry, </a:t>
            </a:r>
            <a:r>
              <a:rPr lang="en-US" sz="2800" b="1" baseline="30000" dirty="0">
                <a:latin typeface="Calibri" panose="020F0502020204030204" pitchFamily="34" charset="0"/>
                <a:cs typeface="Calibri" panose="020F0502020204030204" pitchFamily="34" charset="0"/>
              </a:rPr>
              <a:t>27 </a:t>
            </a:r>
            <a:r>
              <a:rPr lang="en-US" sz="2800" dirty="0">
                <a:latin typeface="Calibri" panose="020F0502020204030204" pitchFamily="34" charset="0"/>
                <a:cs typeface="Calibri" panose="020F0502020204030204" pitchFamily="34" charset="0"/>
              </a:rPr>
              <a:t>and do not give the devil a foothold. </a:t>
            </a:r>
            <a:r>
              <a:rPr lang="en-US" sz="2800" b="1" baseline="30000" dirty="0">
                <a:latin typeface="Calibri" panose="020F0502020204030204" pitchFamily="34" charset="0"/>
                <a:cs typeface="Calibri" panose="020F0502020204030204" pitchFamily="34" charset="0"/>
              </a:rPr>
              <a:t>28 </a:t>
            </a:r>
            <a:r>
              <a:rPr lang="en-US" sz="2800" dirty="0">
                <a:latin typeface="Calibri" panose="020F0502020204030204" pitchFamily="34" charset="0"/>
                <a:cs typeface="Calibri" panose="020F0502020204030204" pitchFamily="34" charset="0"/>
              </a:rPr>
              <a:t>Anyone who has been stealing must steal no longer, but must work, doing something useful with their own hands, that they may have something to share with those in need.</a:t>
            </a:r>
          </a:p>
          <a:p>
            <a:endParaRPr lang="en-US" sz="2800" dirty="0">
              <a:latin typeface="Calibri" panose="020F0502020204030204" pitchFamily="34" charset="0"/>
              <a:cs typeface="Calibri" panose="020F0502020204030204" pitchFamily="34" charset="0"/>
            </a:endParaRPr>
          </a:p>
          <a:p>
            <a:r>
              <a:rPr lang="en-US" sz="2800" b="1" baseline="30000" dirty="0">
                <a:latin typeface="Calibri" panose="020F0502020204030204" pitchFamily="34" charset="0"/>
                <a:cs typeface="Calibri" panose="020F0502020204030204" pitchFamily="34" charset="0"/>
              </a:rPr>
              <a:t>29 </a:t>
            </a:r>
            <a:r>
              <a:rPr lang="en-US" sz="2800" dirty="0">
                <a:latin typeface="Calibri" panose="020F0502020204030204" pitchFamily="34" charset="0"/>
                <a:cs typeface="Calibri" panose="020F0502020204030204" pitchFamily="34" charset="0"/>
              </a:rPr>
              <a:t>Do not let any unwholesome talk come out of your mouths, but only what is helpful for building others up according to their needs, that it may benefit those who listen. </a:t>
            </a:r>
            <a:r>
              <a:rPr lang="en-US" sz="2800" b="1" baseline="30000" dirty="0">
                <a:latin typeface="Calibri" panose="020F0502020204030204" pitchFamily="34" charset="0"/>
                <a:cs typeface="Calibri" panose="020F0502020204030204" pitchFamily="34" charset="0"/>
              </a:rPr>
              <a:t>30 </a:t>
            </a:r>
            <a:r>
              <a:rPr lang="en-US" sz="2800" dirty="0">
                <a:latin typeface="Calibri" panose="020F0502020204030204" pitchFamily="34" charset="0"/>
                <a:cs typeface="Calibri" panose="020F0502020204030204" pitchFamily="34" charset="0"/>
              </a:rPr>
              <a:t>And do not grieve the Holy Spirit of God, with whom you were sealed for the day of redemption. </a:t>
            </a:r>
            <a:r>
              <a:rPr lang="en-US" sz="2800" b="1" baseline="30000" dirty="0">
                <a:latin typeface="Calibri" panose="020F0502020204030204" pitchFamily="34" charset="0"/>
                <a:cs typeface="Calibri" panose="020F0502020204030204" pitchFamily="34" charset="0"/>
              </a:rPr>
              <a:t>31 </a:t>
            </a:r>
            <a:r>
              <a:rPr lang="en-US" sz="2800" dirty="0">
                <a:latin typeface="Calibri" panose="020F0502020204030204" pitchFamily="34" charset="0"/>
                <a:cs typeface="Calibri" panose="020F0502020204030204" pitchFamily="34" charset="0"/>
              </a:rPr>
              <a:t>Get rid of all bitterness, rage and anger, brawling and slander, along with every form of malice. </a:t>
            </a:r>
            <a:r>
              <a:rPr lang="en-US" sz="2800" b="1" baseline="30000" dirty="0">
                <a:latin typeface="Calibri" panose="020F0502020204030204" pitchFamily="34" charset="0"/>
                <a:cs typeface="Calibri" panose="020F0502020204030204" pitchFamily="34" charset="0"/>
              </a:rPr>
              <a:t>32 </a:t>
            </a:r>
            <a:r>
              <a:rPr lang="en-US" sz="2800" dirty="0">
                <a:latin typeface="Calibri" panose="020F0502020204030204" pitchFamily="34" charset="0"/>
                <a:cs typeface="Calibri" panose="020F0502020204030204" pitchFamily="34" charset="0"/>
              </a:rPr>
              <a:t>Be kind and compassionate to one another, forgiving each other, just as in Christ God forgave you.</a:t>
            </a:r>
          </a:p>
        </p:txBody>
      </p:sp>
    </p:spTree>
    <p:extLst>
      <p:ext uri="{BB962C8B-B14F-4D97-AF65-F5344CB8AC3E}">
        <p14:creationId xmlns:p14="http://schemas.microsoft.com/office/powerpoint/2010/main" val="3493325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625694"/>
            <a:ext cx="10804934" cy="5693866"/>
          </a:xfrm>
          <a:prstGeom prst="rect">
            <a:avLst/>
          </a:prstGeom>
          <a:noFill/>
        </p:spPr>
        <p:txBody>
          <a:bodyPr wrap="square" rtlCol="0">
            <a:spAutoFit/>
          </a:bodyPr>
          <a:lstStyle/>
          <a:p>
            <a:r>
              <a:rPr lang="en-US" sz="2800" b="1" dirty="0">
                <a:latin typeface="Calibri" panose="020F0502020204030204" pitchFamily="34" charset="0"/>
                <a:cs typeface="Calibri" panose="020F0502020204030204" pitchFamily="34" charset="0"/>
              </a:rPr>
              <a:t>5 </a:t>
            </a:r>
            <a:r>
              <a:rPr lang="en-US" sz="2800" b="1" baseline="30000" dirty="0">
                <a:latin typeface="Calibri" panose="020F0502020204030204" pitchFamily="34" charset="0"/>
                <a:cs typeface="Calibri" panose="020F0502020204030204" pitchFamily="34" charset="0"/>
              </a:rPr>
              <a:t>1 </a:t>
            </a:r>
            <a:r>
              <a:rPr lang="en-US" sz="2800" dirty="0">
                <a:latin typeface="Calibri" panose="020F0502020204030204" pitchFamily="34" charset="0"/>
                <a:cs typeface="Calibri" panose="020F0502020204030204" pitchFamily="34" charset="0"/>
              </a:rPr>
              <a:t>Follow God’s example, therefore, as dearly loved children </a:t>
            </a:r>
            <a:r>
              <a:rPr lang="en-US" sz="2800" b="1" baseline="30000" dirty="0">
                <a:latin typeface="Calibri" panose="020F0502020204030204" pitchFamily="34" charset="0"/>
                <a:cs typeface="Calibri" panose="020F0502020204030204" pitchFamily="34" charset="0"/>
              </a:rPr>
              <a:t>2 </a:t>
            </a:r>
            <a:r>
              <a:rPr lang="en-US" sz="2800" dirty="0">
                <a:latin typeface="Calibri" panose="020F0502020204030204" pitchFamily="34" charset="0"/>
                <a:cs typeface="Calibri" panose="020F0502020204030204" pitchFamily="34" charset="0"/>
              </a:rPr>
              <a:t>and live a life of love, just as Christ loved us and gave himself up for us as a fragrant offering and sacrifice to God.</a:t>
            </a:r>
          </a:p>
          <a:p>
            <a:endParaRPr lang="en-US" sz="2800" dirty="0">
              <a:latin typeface="Calibri" panose="020F0502020204030204" pitchFamily="34" charset="0"/>
              <a:cs typeface="Calibri" panose="020F0502020204030204" pitchFamily="34" charset="0"/>
            </a:endParaRPr>
          </a:p>
          <a:p>
            <a:r>
              <a:rPr lang="en-US" sz="2800" b="1" baseline="30000" dirty="0">
                <a:latin typeface="Calibri" panose="020F0502020204030204" pitchFamily="34" charset="0"/>
                <a:cs typeface="Calibri" panose="020F0502020204030204" pitchFamily="34" charset="0"/>
              </a:rPr>
              <a:t>3 </a:t>
            </a:r>
            <a:r>
              <a:rPr lang="en-US" sz="2800" dirty="0">
                <a:latin typeface="Calibri" panose="020F0502020204030204" pitchFamily="34" charset="0"/>
                <a:cs typeface="Calibri" panose="020F0502020204030204" pitchFamily="34" charset="0"/>
              </a:rPr>
              <a:t>But among you there must not be even a hint of sexual immorality, or of any kind of impurity, or of greed, because these are improper for God’s holy people. </a:t>
            </a:r>
            <a:r>
              <a:rPr lang="en-US" sz="2800" b="1" baseline="30000" dirty="0">
                <a:latin typeface="Calibri" panose="020F0502020204030204" pitchFamily="34" charset="0"/>
                <a:cs typeface="Calibri" panose="020F0502020204030204" pitchFamily="34" charset="0"/>
              </a:rPr>
              <a:t>4 </a:t>
            </a:r>
            <a:r>
              <a:rPr lang="en-US" sz="2800" dirty="0">
                <a:latin typeface="Calibri" panose="020F0502020204030204" pitchFamily="34" charset="0"/>
                <a:cs typeface="Calibri" panose="020F0502020204030204" pitchFamily="34" charset="0"/>
              </a:rPr>
              <a:t>Nor should there be obscenity, foolish talk or coarse joking, which are out of place, but rather thanksgiving. </a:t>
            </a:r>
            <a:r>
              <a:rPr lang="en-US" sz="2800" b="1" baseline="30000" dirty="0">
                <a:latin typeface="Calibri" panose="020F0502020204030204" pitchFamily="34" charset="0"/>
                <a:cs typeface="Calibri" panose="020F0502020204030204" pitchFamily="34" charset="0"/>
              </a:rPr>
              <a:t>5 </a:t>
            </a:r>
            <a:r>
              <a:rPr lang="en-US" sz="2800" dirty="0">
                <a:latin typeface="Calibri" panose="020F0502020204030204" pitchFamily="34" charset="0"/>
                <a:cs typeface="Calibri" panose="020F0502020204030204" pitchFamily="34" charset="0"/>
              </a:rPr>
              <a:t>For of this you can be sure: no immoral, impure or greedy person – such a person is an idolater – has any inheritance in the kingdom of Christ and of God.</a:t>
            </a:r>
            <a:r>
              <a:rPr lang="en-US" sz="2800" baseline="30000" dirty="0">
                <a:latin typeface="Calibri" panose="020F0502020204030204" pitchFamily="34" charset="0"/>
                <a:cs typeface="Calibri" panose="020F0502020204030204" pitchFamily="34" charset="0"/>
              </a:rPr>
              <a:t>[</a:t>
            </a:r>
            <a:r>
              <a:rPr lang="en-US" sz="2800" baseline="30000" dirty="0">
                <a:latin typeface="Calibri" panose="020F0502020204030204" pitchFamily="34" charset="0"/>
                <a:cs typeface="Calibri" panose="020F0502020204030204" pitchFamily="34" charset="0"/>
                <a:hlinkClick r:id="rId2" tooltip="See footnote e"/>
              </a:rPr>
              <a:t>e</a:t>
            </a:r>
            <a:r>
              <a:rPr lang="en-US" sz="2800" baseline="30000" dirty="0">
                <a:latin typeface="Calibri" panose="020F0502020204030204" pitchFamily="34" charset="0"/>
                <a:cs typeface="Calibri" panose="020F0502020204030204" pitchFamily="34" charset="0"/>
              </a:rPr>
              <a:t>]</a:t>
            </a:r>
            <a:r>
              <a:rPr lang="en-US" sz="2800" dirty="0">
                <a:latin typeface="Calibri" panose="020F0502020204030204" pitchFamily="34" charset="0"/>
                <a:cs typeface="Calibri" panose="020F0502020204030204" pitchFamily="34" charset="0"/>
              </a:rPr>
              <a:t> </a:t>
            </a:r>
            <a:r>
              <a:rPr lang="en-US" sz="2800" b="1" baseline="30000" dirty="0">
                <a:latin typeface="Calibri" panose="020F0502020204030204" pitchFamily="34" charset="0"/>
                <a:cs typeface="Calibri" panose="020F0502020204030204" pitchFamily="34" charset="0"/>
              </a:rPr>
              <a:t>6 </a:t>
            </a:r>
            <a:r>
              <a:rPr lang="en-US" sz="2800" dirty="0">
                <a:latin typeface="Calibri" panose="020F0502020204030204" pitchFamily="34" charset="0"/>
                <a:cs typeface="Calibri" panose="020F0502020204030204" pitchFamily="34" charset="0"/>
              </a:rPr>
              <a:t>Let no one deceive you with empty words, for because of such things God’s wrath comes on those who are disobedient. </a:t>
            </a:r>
            <a:r>
              <a:rPr lang="en-US" sz="2800" b="1" baseline="30000" dirty="0">
                <a:latin typeface="Calibri" panose="020F0502020204030204" pitchFamily="34" charset="0"/>
                <a:cs typeface="Calibri" panose="020F0502020204030204" pitchFamily="34" charset="0"/>
              </a:rPr>
              <a:t>7 </a:t>
            </a:r>
            <a:r>
              <a:rPr lang="en-US" sz="2800" dirty="0">
                <a:latin typeface="Calibri" panose="020F0502020204030204" pitchFamily="34" charset="0"/>
                <a:cs typeface="Calibri" panose="020F0502020204030204" pitchFamily="34" charset="0"/>
              </a:rPr>
              <a:t>Therefore do not be partners with them.</a:t>
            </a:r>
          </a:p>
        </p:txBody>
      </p:sp>
    </p:spTree>
    <p:extLst>
      <p:ext uri="{BB962C8B-B14F-4D97-AF65-F5344CB8AC3E}">
        <p14:creationId xmlns:p14="http://schemas.microsoft.com/office/powerpoint/2010/main" val="166573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1443841"/>
            <a:ext cx="10804934" cy="4401205"/>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8 </a:t>
            </a:r>
            <a:r>
              <a:rPr lang="en-US" sz="2800" dirty="0">
                <a:latin typeface="Calibri" panose="020F0502020204030204" pitchFamily="34" charset="0"/>
                <a:cs typeface="Calibri" panose="020F0502020204030204" pitchFamily="34" charset="0"/>
              </a:rPr>
              <a:t>For you were once darkness, but now you are light in the Lord. Live as children of light </a:t>
            </a:r>
            <a:r>
              <a:rPr lang="en-US" sz="2800" b="1" baseline="30000" dirty="0">
                <a:latin typeface="Calibri" panose="020F0502020204030204" pitchFamily="34" charset="0"/>
                <a:cs typeface="Calibri" panose="020F0502020204030204" pitchFamily="34" charset="0"/>
              </a:rPr>
              <a:t>9 </a:t>
            </a:r>
            <a:r>
              <a:rPr lang="en-US" sz="2800" dirty="0">
                <a:latin typeface="Calibri" panose="020F0502020204030204" pitchFamily="34" charset="0"/>
                <a:cs typeface="Calibri" panose="020F0502020204030204" pitchFamily="34" charset="0"/>
              </a:rPr>
              <a:t>(for the fruit of the light consists in all goodness, righteousness and truth) </a:t>
            </a:r>
            <a:r>
              <a:rPr lang="en-US" sz="2800" b="1" baseline="30000" dirty="0">
                <a:latin typeface="Calibri" panose="020F0502020204030204" pitchFamily="34" charset="0"/>
                <a:cs typeface="Calibri" panose="020F0502020204030204" pitchFamily="34" charset="0"/>
              </a:rPr>
              <a:t>10 </a:t>
            </a:r>
            <a:r>
              <a:rPr lang="en-US" sz="2800" dirty="0">
                <a:latin typeface="Calibri" panose="020F0502020204030204" pitchFamily="34" charset="0"/>
                <a:cs typeface="Calibri" panose="020F0502020204030204" pitchFamily="34" charset="0"/>
              </a:rPr>
              <a:t>and find out what pleases the Lord. </a:t>
            </a:r>
            <a:r>
              <a:rPr lang="en-US" sz="2800" b="1" baseline="30000" dirty="0">
                <a:latin typeface="Calibri" panose="020F0502020204030204" pitchFamily="34" charset="0"/>
                <a:cs typeface="Calibri" panose="020F0502020204030204" pitchFamily="34" charset="0"/>
              </a:rPr>
              <a:t>11 </a:t>
            </a:r>
            <a:r>
              <a:rPr lang="en-US" sz="2800" dirty="0">
                <a:latin typeface="Calibri" panose="020F0502020204030204" pitchFamily="34" charset="0"/>
                <a:cs typeface="Calibri" panose="020F0502020204030204" pitchFamily="34" charset="0"/>
              </a:rPr>
              <a:t>Have nothing to do with the fruitless deeds of darkness, but rather expose them. </a:t>
            </a:r>
            <a:r>
              <a:rPr lang="en-US" sz="2800" b="1" baseline="30000" dirty="0">
                <a:latin typeface="Calibri" panose="020F0502020204030204" pitchFamily="34" charset="0"/>
                <a:cs typeface="Calibri" panose="020F0502020204030204" pitchFamily="34" charset="0"/>
              </a:rPr>
              <a:t>12 </a:t>
            </a:r>
            <a:r>
              <a:rPr lang="en-US" sz="2800" dirty="0">
                <a:latin typeface="Calibri" panose="020F0502020204030204" pitchFamily="34" charset="0"/>
                <a:cs typeface="Calibri" panose="020F0502020204030204" pitchFamily="34" charset="0"/>
              </a:rPr>
              <a:t>It is shameful even to mention what the disobedient do in secret. </a:t>
            </a:r>
            <a:r>
              <a:rPr lang="en-US" sz="2800" b="1" baseline="30000" dirty="0">
                <a:latin typeface="Calibri" panose="020F0502020204030204" pitchFamily="34" charset="0"/>
                <a:cs typeface="Calibri" panose="020F0502020204030204" pitchFamily="34" charset="0"/>
              </a:rPr>
              <a:t>13 </a:t>
            </a:r>
            <a:r>
              <a:rPr lang="en-US" sz="2800" dirty="0">
                <a:latin typeface="Calibri" panose="020F0502020204030204" pitchFamily="34" charset="0"/>
                <a:cs typeface="Calibri" panose="020F0502020204030204" pitchFamily="34" charset="0"/>
              </a:rPr>
              <a:t>But everything exposed by the light becomes visible – and everything that is illuminated becomes a light. </a:t>
            </a:r>
            <a:r>
              <a:rPr lang="en-US" sz="2800" b="1" baseline="30000" dirty="0">
                <a:latin typeface="Calibri" panose="020F0502020204030204" pitchFamily="34" charset="0"/>
                <a:cs typeface="Calibri" panose="020F0502020204030204" pitchFamily="34" charset="0"/>
              </a:rPr>
              <a:t>14 </a:t>
            </a:r>
            <a:r>
              <a:rPr lang="en-US" sz="2800" dirty="0">
                <a:latin typeface="Calibri" panose="020F0502020204030204" pitchFamily="34" charset="0"/>
                <a:cs typeface="Calibri" panose="020F0502020204030204" pitchFamily="34" charset="0"/>
              </a:rPr>
              <a:t>This is why it is said:</a:t>
            </a:r>
          </a:p>
          <a:p>
            <a:r>
              <a:rPr lang="en-US" sz="2800" dirty="0">
                <a:latin typeface="Calibri" panose="020F0502020204030204" pitchFamily="34" charset="0"/>
                <a:cs typeface="Calibri" panose="020F0502020204030204" pitchFamily="34" charset="0"/>
              </a:rPr>
              <a:t>‘Wake up, sleeper,</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    rise from the dead,</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    and Christ will shine on you.’</a:t>
            </a:r>
          </a:p>
        </p:txBody>
      </p:sp>
    </p:spTree>
    <p:extLst>
      <p:ext uri="{BB962C8B-B14F-4D97-AF65-F5344CB8AC3E}">
        <p14:creationId xmlns:p14="http://schemas.microsoft.com/office/powerpoint/2010/main" val="3554225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8D64-C51B-45E2-B0BD-B4C80F4CCD3C}"/>
              </a:ext>
            </a:extLst>
          </p:cNvPr>
          <p:cNvSpPr>
            <a:spLocks noGrp="1"/>
          </p:cNvSpPr>
          <p:nvPr>
            <p:ph type="title"/>
          </p:nvPr>
        </p:nvSpPr>
        <p:spPr>
          <a:xfrm>
            <a:off x="805998" y="451864"/>
            <a:ext cx="10353762" cy="4544341"/>
          </a:xfrm>
        </p:spPr>
        <p:txBody>
          <a:bodyPr>
            <a:normAutofit/>
          </a:bodyPr>
          <a:lstStyle/>
          <a:p>
            <a:pPr algn="l"/>
            <a:br>
              <a:rPr lang="en-GB" b="1" dirty="0">
                <a:effectLst/>
              </a:rPr>
            </a:br>
            <a:br>
              <a:rPr lang="en-GB" b="1" dirty="0">
                <a:effectLst/>
              </a:rPr>
            </a:br>
            <a:br>
              <a:rPr lang="en-GB" b="1" dirty="0">
                <a:effectLst/>
              </a:rPr>
            </a:br>
            <a:br>
              <a:rPr lang="en-GB" b="1" dirty="0">
                <a:effectLst/>
              </a:rPr>
            </a:br>
            <a:endParaRPr lang="en-GB" dirty="0">
              <a:effectLst/>
            </a:endParaRPr>
          </a:p>
        </p:txBody>
      </p:sp>
      <p:sp>
        <p:nvSpPr>
          <p:cNvPr id="4" name="TextBox 3">
            <a:extLst>
              <a:ext uri="{FF2B5EF4-FFF2-40B4-BE49-F238E27FC236}">
                <a16:creationId xmlns:a16="http://schemas.microsoft.com/office/drawing/2014/main" id="{C2B65969-2913-4399-B43D-D474839B3967}"/>
              </a:ext>
            </a:extLst>
          </p:cNvPr>
          <p:cNvSpPr txBox="1"/>
          <p:nvPr/>
        </p:nvSpPr>
        <p:spPr>
          <a:xfrm>
            <a:off x="580412" y="342254"/>
            <a:ext cx="10804934" cy="6124754"/>
          </a:xfrm>
          <a:prstGeom prst="rect">
            <a:avLst/>
          </a:prstGeom>
          <a:noFill/>
        </p:spPr>
        <p:txBody>
          <a:bodyPr wrap="square" rtlCol="0">
            <a:spAutoFit/>
          </a:bodyPr>
          <a:lstStyle/>
          <a:p>
            <a:r>
              <a:rPr lang="en-US" sz="2800" b="1" baseline="30000" dirty="0">
                <a:latin typeface="Calibri" panose="020F0502020204030204" pitchFamily="34" charset="0"/>
                <a:cs typeface="Calibri" panose="020F0502020204030204" pitchFamily="34" charset="0"/>
              </a:rPr>
              <a:t>15 </a:t>
            </a:r>
            <a:r>
              <a:rPr lang="en-US" sz="2800" dirty="0">
                <a:latin typeface="Calibri" panose="020F0502020204030204" pitchFamily="34" charset="0"/>
                <a:cs typeface="Calibri" panose="020F0502020204030204" pitchFamily="34" charset="0"/>
              </a:rPr>
              <a:t>Be very careful, then, how you live – not as unwise but as wise, </a:t>
            </a:r>
            <a:r>
              <a:rPr lang="en-US" sz="2800" b="1" baseline="30000" dirty="0">
                <a:latin typeface="Calibri" panose="020F0502020204030204" pitchFamily="34" charset="0"/>
                <a:cs typeface="Calibri" panose="020F0502020204030204" pitchFamily="34" charset="0"/>
              </a:rPr>
              <a:t>16 </a:t>
            </a:r>
            <a:r>
              <a:rPr lang="en-US" sz="2800" dirty="0">
                <a:latin typeface="Calibri" panose="020F0502020204030204" pitchFamily="34" charset="0"/>
                <a:cs typeface="Calibri" panose="020F0502020204030204" pitchFamily="34" charset="0"/>
              </a:rPr>
              <a:t>making the most of every opportunity, because the days are evil. </a:t>
            </a:r>
            <a:r>
              <a:rPr lang="en-US" sz="2800" b="1" baseline="30000" dirty="0">
                <a:latin typeface="Calibri" panose="020F0502020204030204" pitchFamily="34" charset="0"/>
                <a:cs typeface="Calibri" panose="020F0502020204030204" pitchFamily="34" charset="0"/>
              </a:rPr>
              <a:t>17 </a:t>
            </a:r>
            <a:r>
              <a:rPr lang="en-US" sz="2800" dirty="0">
                <a:latin typeface="Calibri" panose="020F0502020204030204" pitchFamily="34" charset="0"/>
                <a:cs typeface="Calibri" panose="020F0502020204030204" pitchFamily="34" charset="0"/>
              </a:rPr>
              <a:t>Therefore do not be foolish, but understand what the Lord’s will is. </a:t>
            </a:r>
            <a:r>
              <a:rPr lang="en-US" sz="2800" b="1" baseline="30000" dirty="0">
                <a:latin typeface="Calibri" panose="020F0502020204030204" pitchFamily="34" charset="0"/>
                <a:cs typeface="Calibri" panose="020F0502020204030204" pitchFamily="34" charset="0"/>
              </a:rPr>
              <a:t>18 </a:t>
            </a:r>
            <a:r>
              <a:rPr lang="en-US" sz="2800" dirty="0">
                <a:latin typeface="Calibri" panose="020F0502020204030204" pitchFamily="34" charset="0"/>
                <a:cs typeface="Calibri" panose="020F0502020204030204" pitchFamily="34" charset="0"/>
              </a:rPr>
              <a:t>Do not get drunk on wine, which leads to debauchery. Instead, be filled with the Spirit, </a:t>
            </a:r>
            <a:r>
              <a:rPr lang="en-US" sz="2800" b="1" baseline="30000" dirty="0">
                <a:latin typeface="Calibri" panose="020F0502020204030204" pitchFamily="34" charset="0"/>
                <a:cs typeface="Calibri" panose="020F0502020204030204" pitchFamily="34" charset="0"/>
              </a:rPr>
              <a:t>19 </a:t>
            </a:r>
            <a:r>
              <a:rPr lang="en-US" sz="2800" dirty="0">
                <a:latin typeface="Calibri" panose="020F0502020204030204" pitchFamily="34" charset="0"/>
                <a:cs typeface="Calibri" panose="020F0502020204030204" pitchFamily="34" charset="0"/>
              </a:rPr>
              <a:t>speaking to one another with psalms, hymns, and songs from the Spirit. Sing and make music from your heart to the Lord, </a:t>
            </a:r>
            <a:r>
              <a:rPr lang="en-US" sz="2800" b="1" baseline="30000" dirty="0">
                <a:latin typeface="Calibri" panose="020F0502020204030204" pitchFamily="34" charset="0"/>
                <a:cs typeface="Calibri" panose="020F0502020204030204" pitchFamily="34" charset="0"/>
              </a:rPr>
              <a:t>20 </a:t>
            </a:r>
            <a:r>
              <a:rPr lang="en-US" sz="2800" dirty="0">
                <a:latin typeface="Calibri" panose="020F0502020204030204" pitchFamily="34" charset="0"/>
                <a:cs typeface="Calibri" panose="020F0502020204030204" pitchFamily="34" charset="0"/>
              </a:rPr>
              <a:t>always giving thanks to God the Father for everything, in the name of our Lord Jesus Christ.</a:t>
            </a:r>
          </a:p>
          <a:p>
            <a:endParaRPr lang="en-US" sz="2800" dirty="0">
              <a:latin typeface="Calibri" panose="020F0502020204030204" pitchFamily="34" charset="0"/>
              <a:cs typeface="Calibri" panose="020F0502020204030204" pitchFamily="34" charset="0"/>
            </a:endParaRPr>
          </a:p>
          <a:p>
            <a:r>
              <a:rPr lang="en-US" sz="2800" b="1" baseline="30000" dirty="0">
                <a:latin typeface="Calibri" panose="020F0502020204030204" pitchFamily="34" charset="0"/>
                <a:cs typeface="Calibri" panose="020F0502020204030204" pitchFamily="34" charset="0"/>
              </a:rPr>
              <a:t>21 </a:t>
            </a:r>
            <a:r>
              <a:rPr lang="en-US" sz="2800" dirty="0">
                <a:latin typeface="Calibri" panose="020F0502020204030204" pitchFamily="34" charset="0"/>
                <a:cs typeface="Calibri" panose="020F0502020204030204" pitchFamily="34" charset="0"/>
              </a:rPr>
              <a:t>Submit to one another out of reverence for Christ.</a:t>
            </a:r>
          </a:p>
          <a:p>
            <a:r>
              <a:rPr lang="en-US" sz="2800" b="1" baseline="30000" dirty="0">
                <a:latin typeface="Calibri" panose="020F0502020204030204" pitchFamily="34" charset="0"/>
                <a:cs typeface="Calibri" panose="020F0502020204030204" pitchFamily="34" charset="0"/>
              </a:rPr>
              <a:t>22 </a:t>
            </a:r>
            <a:r>
              <a:rPr lang="en-US" sz="2800" dirty="0">
                <a:latin typeface="Calibri" panose="020F0502020204030204" pitchFamily="34" charset="0"/>
                <a:cs typeface="Calibri" panose="020F0502020204030204" pitchFamily="34" charset="0"/>
              </a:rPr>
              <a:t>Wives, submit yourselves to your own husbands as you do to the Lord. </a:t>
            </a:r>
            <a:r>
              <a:rPr lang="en-US" sz="2800" b="1" baseline="30000" dirty="0">
                <a:latin typeface="Calibri" panose="020F0502020204030204" pitchFamily="34" charset="0"/>
                <a:cs typeface="Calibri" panose="020F0502020204030204" pitchFamily="34" charset="0"/>
              </a:rPr>
              <a:t>23 </a:t>
            </a:r>
            <a:r>
              <a:rPr lang="en-US" sz="2800" dirty="0">
                <a:latin typeface="Calibri" panose="020F0502020204030204" pitchFamily="34" charset="0"/>
                <a:cs typeface="Calibri" panose="020F0502020204030204" pitchFamily="34" charset="0"/>
              </a:rPr>
              <a:t>For the husband is the head of the wife as Christ is the head of the church, his body, of which he is the </a:t>
            </a:r>
            <a:r>
              <a:rPr lang="en-US" sz="2800" dirty="0" err="1">
                <a:latin typeface="Calibri" panose="020F0502020204030204" pitchFamily="34" charset="0"/>
                <a:cs typeface="Calibri" panose="020F0502020204030204" pitchFamily="34" charset="0"/>
              </a:rPr>
              <a:t>Saviour</a:t>
            </a:r>
            <a:r>
              <a:rPr lang="en-US" sz="2800" dirty="0">
                <a:latin typeface="Calibri" panose="020F0502020204030204" pitchFamily="34" charset="0"/>
                <a:cs typeface="Calibri" panose="020F0502020204030204" pitchFamily="34" charset="0"/>
              </a:rPr>
              <a:t>. </a:t>
            </a:r>
            <a:r>
              <a:rPr lang="en-US" sz="2800" b="1" baseline="30000" dirty="0">
                <a:latin typeface="Calibri" panose="020F0502020204030204" pitchFamily="34" charset="0"/>
                <a:cs typeface="Calibri" panose="020F0502020204030204" pitchFamily="34" charset="0"/>
              </a:rPr>
              <a:t>24 </a:t>
            </a:r>
            <a:r>
              <a:rPr lang="en-US" sz="2800" dirty="0">
                <a:latin typeface="Calibri" panose="020F0502020204030204" pitchFamily="34" charset="0"/>
                <a:cs typeface="Calibri" panose="020F0502020204030204" pitchFamily="34" charset="0"/>
              </a:rPr>
              <a:t>Now as the church submits to Christ, so also wives should submit to their husbands in everything.</a:t>
            </a:r>
          </a:p>
        </p:txBody>
      </p:sp>
    </p:spTree>
    <p:extLst>
      <p:ext uri="{BB962C8B-B14F-4D97-AF65-F5344CB8AC3E}">
        <p14:creationId xmlns:p14="http://schemas.microsoft.com/office/powerpoint/2010/main" val="4969937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otalTime>71</TotalTime>
  <Words>630</Words>
  <Application>Microsoft Office PowerPoint</Application>
  <PresentationFormat>Widescreen</PresentationFormat>
  <Paragraphs>178</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Calibri</vt:lpstr>
      <vt:lpstr>Calisto MT</vt:lpstr>
      <vt:lpstr>Wingdings 2</vt:lpstr>
      <vt:lpstr>Slate</vt:lpstr>
      <vt:lpstr>The Letter to the Ephesians</vt:lpstr>
      <vt:lpstr>    </vt:lpstr>
      <vt:lpstr>    </vt:lpstr>
      <vt:lpstr>    </vt:lpstr>
      <vt:lpstr>    </vt:lpstr>
      <vt:lpstr>    </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Letter to the Ephesians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Letter to the Ephesians</dc:title>
  <dc:creator>Matty Steel</dc:creator>
  <cp:lastModifiedBy>Matty Steel</cp:lastModifiedBy>
  <cp:revision>5</cp:revision>
  <dcterms:created xsi:type="dcterms:W3CDTF">2019-07-04T20:20:23Z</dcterms:created>
  <dcterms:modified xsi:type="dcterms:W3CDTF">2019-07-07T07:47:30Z</dcterms:modified>
</cp:coreProperties>
</file>