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72" r:id="rId3"/>
    <p:sldId id="277" r:id="rId4"/>
    <p:sldId id="279" r:id="rId5"/>
    <p:sldId id="260" r:id="rId6"/>
    <p:sldId id="257" r:id="rId7"/>
    <p:sldId id="259" r:id="rId8"/>
    <p:sldId id="261" r:id="rId9"/>
    <p:sldId id="258" r:id="rId10"/>
    <p:sldId id="271" r:id="rId11"/>
    <p:sldId id="285" r:id="rId12"/>
    <p:sldId id="262" r:id="rId13"/>
    <p:sldId id="274" r:id="rId14"/>
    <p:sldId id="273" r:id="rId15"/>
    <p:sldId id="270" r:id="rId16"/>
    <p:sldId id="268" r:id="rId17"/>
    <p:sldId id="284" r:id="rId18"/>
    <p:sldId id="269" r:id="rId19"/>
    <p:sldId id="280"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9A0AB-0A7A-40E8-BD73-124CADA8C90D}" v="3" dt="2024-06-22T16:20:47.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988" y="52"/>
      </p:cViewPr>
      <p:guideLst/>
    </p:cSldViewPr>
  </p:slideViewPr>
  <p:notesTextViewPr>
    <p:cViewPr>
      <p:scale>
        <a:sx n="1" d="1"/>
        <a:sy n="1" d="1"/>
      </p:scale>
      <p:origin x="0" y="0"/>
    </p:cViewPr>
  </p:notesTextViewPr>
  <p:sorterViewPr>
    <p:cViewPr varScale="1">
      <p:scale>
        <a:sx n="1" d="1"/>
        <a:sy n="1" d="1"/>
      </p:scale>
      <p:origin x="0" y="-3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Simpkins" userId="79ea89319bfe4c04" providerId="LiveId" clId="{E639A0AB-0A7A-40E8-BD73-124CADA8C90D}"/>
    <pc:docChg chg="undo custSel delSld modSld sldOrd">
      <pc:chgData name="Andrew Simpkins" userId="79ea89319bfe4c04" providerId="LiveId" clId="{E639A0AB-0A7A-40E8-BD73-124CADA8C90D}" dt="2024-06-23T14:52:01.135" v="678" actId="1036"/>
      <pc:docMkLst>
        <pc:docMk/>
      </pc:docMkLst>
      <pc:sldChg chg="modSp">
        <pc:chgData name="Andrew Simpkins" userId="79ea89319bfe4c04" providerId="LiveId" clId="{E639A0AB-0A7A-40E8-BD73-124CADA8C90D}" dt="2024-06-22T16:20:47.750" v="544"/>
        <pc:sldMkLst>
          <pc:docMk/>
          <pc:sldMk cId="1028064697" sldId="256"/>
        </pc:sldMkLst>
        <pc:spChg chg="mod">
          <ac:chgData name="Andrew Simpkins" userId="79ea89319bfe4c04" providerId="LiveId" clId="{E639A0AB-0A7A-40E8-BD73-124CADA8C90D}" dt="2024-06-22T16:20:47.750" v="544"/>
          <ac:spMkLst>
            <pc:docMk/>
            <pc:sldMk cId="1028064697" sldId="256"/>
            <ac:spMk id="2" creationId="{7761FBD4-1AC5-E14C-5719-FBF66D0E4FDA}"/>
          </ac:spMkLst>
        </pc:spChg>
        <pc:spChg chg="mod">
          <ac:chgData name="Andrew Simpkins" userId="79ea89319bfe4c04" providerId="LiveId" clId="{E639A0AB-0A7A-40E8-BD73-124CADA8C90D}" dt="2024-06-22T16:20:47.750" v="544"/>
          <ac:spMkLst>
            <pc:docMk/>
            <pc:sldMk cId="1028064697" sldId="256"/>
            <ac:spMk id="3" creationId="{3E8CE07A-C8BD-A8F5-8E05-0E793A9919B3}"/>
          </ac:spMkLst>
        </pc:spChg>
      </pc:sldChg>
      <pc:sldChg chg="modSp mod">
        <pc:chgData name="Andrew Simpkins" userId="79ea89319bfe4c04" providerId="LiveId" clId="{E639A0AB-0A7A-40E8-BD73-124CADA8C90D}" dt="2024-06-23T14:50:37.199" v="617" actId="20577"/>
        <pc:sldMkLst>
          <pc:docMk/>
          <pc:sldMk cId="846104300" sldId="257"/>
        </pc:sldMkLst>
        <pc:spChg chg="mod">
          <ac:chgData name="Andrew Simpkins" userId="79ea89319bfe4c04" providerId="LiveId" clId="{E639A0AB-0A7A-40E8-BD73-124CADA8C90D}" dt="2024-06-23T14:50:37.199" v="617" actId="20577"/>
          <ac:spMkLst>
            <pc:docMk/>
            <pc:sldMk cId="846104300" sldId="257"/>
            <ac:spMk id="3" creationId="{7D206FA4-7549-0A75-64F2-F1F08DA44635}"/>
          </ac:spMkLst>
        </pc:spChg>
      </pc:sldChg>
      <pc:sldChg chg="modSp mod">
        <pc:chgData name="Andrew Simpkins" userId="79ea89319bfe4c04" providerId="LiveId" clId="{E639A0AB-0A7A-40E8-BD73-124CADA8C90D}" dt="2024-06-22T16:20:47.876" v="553" actId="27636"/>
        <pc:sldMkLst>
          <pc:docMk/>
          <pc:sldMk cId="564534186" sldId="258"/>
        </pc:sldMkLst>
        <pc:spChg chg="mod">
          <ac:chgData name="Andrew Simpkins" userId="79ea89319bfe4c04" providerId="LiveId" clId="{E639A0AB-0A7A-40E8-BD73-124CADA8C90D}" dt="2024-06-22T16:20:47.750" v="544"/>
          <ac:spMkLst>
            <pc:docMk/>
            <pc:sldMk cId="564534186" sldId="258"/>
            <ac:spMk id="2" creationId="{6A2CE5B5-5754-4F08-AE73-F74727CE43D1}"/>
          </ac:spMkLst>
        </pc:spChg>
        <pc:spChg chg="mod">
          <ac:chgData name="Andrew Simpkins" userId="79ea89319bfe4c04" providerId="LiveId" clId="{E639A0AB-0A7A-40E8-BD73-124CADA8C90D}" dt="2024-06-22T16:20:47.876" v="553" actId="27636"/>
          <ac:spMkLst>
            <pc:docMk/>
            <pc:sldMk cId="564534186" sldId="258"/>
            <ac:spMk id="3" creationId="{6B150B8C-20B2-5C99-5489-7C1B8C2A4EEC}"/>
          </ac:spMkLst>
        </pc:spChg>
      </pc:sldChg>
      <pc:sldChg chg="modSp mod">
        <pc:chgData name="Andrew Simpkins" userId="79ea89319bfe4c04" providerId="LiveId" clId="{E639A0AB-0A7A-40E8-BD73-124CADA8C90D}" dt="2024-06-22T16:20:47.876" v="552" actId="27636"/>
        <pc:sldMkLst>
          <pc:docMk/>
          <pc:sldMk cId="1738566317" sldId="259"/>
        </pc:sldMkLst>
        <pc:spChg chg="mod">
          <ac:chgData name="Andrew Simpkins" userId="79ea89319bfe4c04" providerId="LiveId" clId="{E639A0AB-0A7A-40E8-BD73-124CADA8C90D}" dt="2024-06-22T16:20:47.876" v="552" actId="27636"/>
          <ac:spMkLst>
            <pc:docMk/>
            <pc:sldMk cId="1738566317" sldId="259"/>
            <ac:spMk id="3" creationId="{BAC6E1A4-015A-A238-C5C3-D27D0FED5AB8}"/>
          </ac:spMkLst>
        </pc:spChg>
      </pc:sldChg>
      <pc:sldChg chg="modSp mod">
        <pc:chgData name="Andrew Simpkins" userId="79ea89319bfe4c04" providerId="LiveId" clId="{E639A0AB-0A7A-40E8-BD73-124CADA8C90D}" dt="2024-06-23T14:50:44.119" v="619" actId="27636"/>
        <pc:sldMkLst>
          <pc:docMk/>
          <pc:sldMk cId="2924660959" sldId="260"/>
        </pc:sldMkLst>
        <pc:spChg chg="mod">
          <ac:chgData name="Andrew Simpkins" userId="79ea89319bfe4c04" providerId="LiveId" clId="{E639A0AB-0A7A-40E8-BD73-124CADA8C90D}" dt="2024-06-23T14:50:44.119" v="619" actId="27636"/>
          <ac:spMkLst>
            <pc:docMk/>
            <pc:sldMk cId="2924660959" sldId="260"/>
            <ac:spMk id="3" creationId="{9A7F7B54-1153-CBCF-92AD-04B4357DAE6A}"/>
          </ac:spMkLst>
        </pc:spChg>
      </pc:sldChg>
      <pc:sldChg chg="modSp mod ord">
        <pc:chgData name="Andrew Simpkins" userId="79ea89319bfe4c04" providerId="LiveId" clId="{E639A0AB-0A7A-40E8-BD73-124CADA8C90D}" dt="2024-06-22T16:19:30.557" v="525" actId="27636"/>
        <pc:sldMkLst>
          <pc:docMk/>
          <pc:sldMk cId="3805569496" sldId="261"/>
        </pc:sldMkLst>
        <pc:spChg chg="mod">
          <ac:chgData name="Andrew Simpkins" userId="79ea89319bfe4c04" providerId="LiveId" clId="{E639A0AB-0A7A-40E8-BD73-124CADA8C90D}" dt="2024-06-22T16:19:30.557" v="525" actId="27636"/>
          <ac:spMkLst>
            <pc:docMk/>
            <pc:sldMk cId="3805569496" sldId="261"/>
            <ac:spMk id="2" creationId="{7BD1B4B3-0D8E-A2B7-8842-AEC0179B61DF}"/>
          </ac:spMkLst>
        </pc:spChg>
      </pc:sldChg>
      <pc:sldChg chg="modSp mod">
        <pc:chgData name="Andrew Simpkins" userId="79ea89319bfe4c04" providerId="LiveId" clId="{E639A0AB-0A7A-40E8-BD73-124CADA8C90D}" dt="2024-06-22T16:20:47.813" v="546" actId="27636"/>
        <pc:sldMkLst>
          <pc:docMk/>
          <pc:sldMk cId="3216429240" sldId="262"/>
        </pc:sldMkLst>
        <pc:spChg chg="mod">
          <ac:chgData name="Andrew Simpkins" userId="79ea89319bfe4c04" providerId="LiveId" clId="{E639A0AB-0A7A-40E8-BD73-124CADA8C90D}" dt="2024-06-22T16:20:47.750" v="544"/>
          <ac:spMkLst>
            <pc:docMk/>
            <pc:sldMk cId="3216429240" sldId="262"/>
            <ac:spMk id="2" creationId="{ACA5A6DF-FA36-63B9-0218-8381FBF823EF}"/>
          </ac:spMkLst>
        </pc:spChg>
        <pc:spChg chg="mod">
          <ac:chgData name="Andrew Simpkins" userId="79ea89319bfe4c04" providerId="LiveId" clId="{E639A0AB-0A7A-40E8-BD73-124CADA8C90D}" dt="2024-06-22T16:20:47.813" v="546" actId="27636"/>
          <ac:spMkLst>
            <pc:docMk/>
            <pc:sldMk cId="3216429240" sldId="262"/>
            <ac:spMk id="3" creationId="{681A1D44-FB14-5623-08AD-7F99770109DC}"/>
          </ac:spMkLst>
        </pc:spChg>
      </pc:sldChg>
      <pc:sldChg chg="del">
        <pc:chgData name="Andrew Simpkins" userId="79ea89319bfe4c04" providerId="LiveId" clId="{E639A0AB-0A7A-40E8-BD73-124CADA8C90D}" dt="2024-06-19T09:45:25.146" v="0" actId="47"/>
        <pc:sldMkLst>
          <pc:docMk/>
          <pc:sldMk cId="543002244" sldId="265"/>
        </pc:sldMkLst>
      </pc:sldChg>
      <pc:sldChg chg="del">
        <pc:chgData name="Andrew Simpkins" userId="79ea89319bfe4c04" providerId="LiveId" clId="{E639A0AB-0A7A-40E8-BD73-124CADA8C90D}" dt="2024-06-19T09:45:26.043" v="1" actId="47"/>
        <pc:sldMkLst>
          <pc:docMk/>
          <pc:sldMk cId="4256476449" sldId="267"/>
        </pc:sldMkLst>
      </pc:sldChg>
      <pc:sldChg chg="modSp mod">
        <pc:chgData name="Andrew Simpkins" userId="79ea89319bfe4c04" providerId="LiveId" clId="{E639A0AB-0A7A-40E8-BD73-124CADA8C90D}" dt="2024-06-22T16:20:47.750" v="544"/>
        <pc:sldMkLst>
          <pc:docMk/>
          <pc:sldMk cId="3707797423" sldId="268"/>
        </pc:sldMkLst>
        <pc:spChg chg="mod">
          <ac:chgData name="Andrew Simpkins" userId="79ea89319bfe4c04" providerId="LiveId" clId="{E639A0AB-0A7A-40E8-BD73-124CADA8C90D}" dt="2024-06-22T16:20:47.750" v="544"/>
          <ac:spMkLst>
            <pc:docMk/>
            <pc:sldMk cId="3707797423" sldId="268"/>
            <ac:spMk id="2" creationId="{2ACC1ED5-6201-3607-6B2C-8B61AD2C5A9C}"/>
          </ac:spMkLst>
        </pc:spChg>
        <pc:spChg chg="mod">
          <ac:chgData name="Andrew Simpkins" userId="79ea89319bfe4c04" providerId="LiveId" clId="{E639A0AB-0A7A-40E8-BD73-124CADA8C90D}" dt="2024-06-21T13:33:50.222" v="516" actId="27636"/>
          <ac:spMkLst>
            <pc:docMk/>
            <pc:sldMk cId="3707797423" sldId="268"/>
            <ac:spMk id="3" creationId="{33D84B25-EBE0-31C5-CD3E-BE27D92252E9}"/>
          </ac:spMkLst>
        </pc:spChg>
      </pc:sldChg>
      <pc:sldChg chg="modSp mod">
        <pc:chgData name="Andrew Simpkins" userId="79ea89319bfe4c04" providerId="LiveId" clId="{E639A0AB-0A7A-40E8-BD73-124CADA8C90D}" dt="2024-06-22T16:20:47.854" v="549" actId="27636"/>
        <pc:sldMkLst>
          <pc:docMk/>
          <pc:sldMk cId="478904351" sldId="269"/>
        </pc:sldMkLst>
        <pc:spChg chg="mod">
          <ac:chgData name="Andrew Simpkins" userId="79ea89319bfe4c04" providerId="LiveId" clId="{E639A0AB-0A7A-40E8-BD73-124CADA8C90D}" dt="2024-06-22T16:20:47.750" v="544"/>
          <ac:spMkLst>
            <pc:docMk/>
            <pc:sldMk cId="478904351" sldId="269"/>
            <ac:spMk id="2" creationId="{F85468CD-6808-DCAB-6A06-188201CDE711}"/>
          </ac:spMkLst>
        </pc:spChg>
        <pc:spChg chg="mod">
          <ac:chgData name="Andrew Simpkins" userId="79ea89319bfe4c04" providerId="LiveId" clId="{E639A0AB-0A7A-40E8-BD73-124CADA8C90D}" dt="2024-06-22T16:20:47.854" v="549" actId="27636"/>
          <ac:spMkLst>
            <pc:docMk/>
            <pc:sldMk cId="478904351" sldId="269"/>
            <ac:spMk id="3" creationId="{01AD075A-232C-96CC-BC3E-89C33067012E}"/>
          </ac:spMkLst>
        </pc:spChg>
      </pc:sldChg>
      <pc:sldChg chg="modSp mod">
        <pc:chgData name="Andrew Simpkins" userId="79ea89319bfe4c04" providerId="LiveId" clId="{E639A0AB-0A7A-40E8-BD73-124CADA8C90D}" dt="2024-06-22T16:20:47.829" v="547" actId="27636"/>
        <pc:sldMkLst>
          <pc:docMk/>
          <pc:sldMk cId="2256648567" sldId="270"/>
        </pc:sldMkLst>
        <pc:spChg chg="mod">
          <ac:chgData name="Andrew Simpkins" userId="79ea89319bfe4c04" providerId="LiveId" clId="{E639A0AB-0A7A-40E8-BD73-124CADA8C90D}" dt="2024-06-22T16:20:47.750" v="544"/>
          <ac:spMkLst>
            <pc:docMk/>
            <pc:sldMk cId="2256648567" sldId="270"/>
            <ac:spMk id="2" creationId="{758A52B9-6818-703A-6445-37E60A853C85}"/>
          </ac:spMkLst>
        </pc:spChg>
        <pc:spChg chg="mod">
          <ac:chgData name="Andrew Simpkins" userId="79ea89319bfe4c04" providerId="LiveId" clId="{E639A0AB-0A7A-40E8-BD73-124CADA8C90D}" dt="2024-06-22T16:20:47.829" v="547" actId="27636"/>
          <ac:spMkLst>
            <pc:docMk/>
            <pc:sldMk cId="2256648567" sldId="270"/>
            <ac:spMk id="3" creationId="{9BFA777C-52B5-4C53-8D2C-32828B6A1721}"/>
          </ac:spMkLst>
        </pc:spChg>
      </pc:sldChg>
      <pc:sldChg chg="modSp mod ord">
        <pc:chgData name="Andrew Simpkins" userId="79ea89319bfe4c04" providerId="LiveId" clId="{E639A0AB-0A7A-40E8-BD73-124CADA8C90D}" dt="2024-06-21T13:23:10.050" v="401"/>
        <pc:sldMkLst>
          <pc:docMk/>
          <pc:sldMk cId="325817528" sldId="271"/>
        </pc:sldMkLst>
        <pc:spChg chg="mod">
          <ac:chgData name="Andrew Simpkins" userId="79ea89319bfe4c04" providerId="LiveId" clId="{E639A0AB-0A7A-40E8-BD73-124CADA8C90D}" dt="2024-06-20T09:33:15.101" v="352" actId="6549"/>
          <ac:spMkLst>
            <pc:docMk/>
            <pc:sldMk cId="325817528" sldId="271"/>
            <ac:spMk id="3" creationId="{6A5A943C-DF3E-C09D-96B9-4EF86B859BAC}"/>
          </ac:spMkLst>
        </pc:spChg>
      </pc:sldChg>
      <pc:sldChg chg="modSp mod">
        <pc:chgData name="Andrew Simpkins" userId="79ea89319bfe4c04" providerId="LiveId" clId="{E639A0AB-0A7A-40E8-BD73-124CADA8C90D}" dt="2024-06-22T16:20:47.750" v="544"/>
        <pc:sldMkLst>
          <pc:docMk/>
          <pc:sldMk cId="3321684490" sldId="274"/>
        </pc:sldMkLst>
        <pc:spChg chg="mod">
          <ac:chgData name="Andrew Simpkins" userId="79ea89319bfe4c04" providerId="LiveId" clId="{E639A0AB-0A7A-40E8-BD73-124CADA8C90D}" dt="2024-06-22T16:20:47.750" v="544"/>
          <ac:spMkLst>
            <pc:docMk/>
            <pc:sldMk cId="3321684490" sldId="274"/>
            <ac:spMk id="2" creationId="{CD73CDE4-7D47-615A-43B7-F8DF33C7ADCE}"/>
          </ac:spMkLst>
        </pc:spChg>
        <pc:spChg chg="mod">
          <ac:chgData name="Andrew Simpkins" userId="79ea89319bfe4c04" providerId="LiveId" clId="{E639A0AB-0A7A-40E8-BD73-124CADA8C90D}" dt="2024-06-21T13:28:11.705" v="496" actId="20577"/>
          <ac:spMkLst>
            <pc:docMk/>
            <pc:sldMk cId="3321684490" sldId="274"/>
            <ac:spMk id="3" creationId="{F244F95A-75A0-7C4B-8CAF-3B7ABF9E3D95}"/>
          </ac:spMkLst>
        </pc:spChg>
      </pc:sldChg>
      <pc:sldChg chg="modSp mod ord">
        <pc:chgData name="Andrew Simpkins" userId="79ea89319bfe4c04" providerId="LiveId" clId="{E639A0AB-0A7A-40E8-BD73-124CADA8C90D}" dt="2024-06-23T14:51:05.459" v="631" actId="20577"/>
        <pc:sldMkLst>
          <pc:docMk/>
          <pc:sldMk cId="1158916289" sldId="277"/>
        </pc:sldMkLst>
        <pc:spChg chg="mod">
          <ac:chgData name="Andrew Simpkins" userId="79ea89319bfe4c04" providerId="LiveId" clId="{E639A0AB-0A7A-40E8-BD73-124CADA8C90D}" dt="2024-06-23T14:51:05.459" v="631" actId="20577"/>
          <ac:spMkLst>
            <pc:docMk/>
            <pc:sldMk cId="1158916289" sldId="277"/>
            <ac:spMk id="2" creationId="{27B21527-02FC-6588-F833-E6C7AFDF8300}"/>
          </ac:spMkLst>
        </pc:spChg>
        <pc:spChg chg="mod">
          <ac:chgData name="Andrew Simpkins" userId="79ea89319bfe4c04" providerId="LiveId" clId="{E639A0AB-0A7A-40E8-BD73-124CADA8C90D}" dt="2024-06-23T14:50:59.849" v="621" actId="27636"/>
          <ac:spMkLst>
            <pc:docMk/>
            <pc:sldMk cId="1158916289" sldId="277"/>
            <ac:spMk id="3" creationId="{FCA99F88-1405-A046-4F87-BE7F26C262D4}"/>
          </ac:spMkLst>
        </pc:spChg>
      </pc:sldChg>
      <pc:sldChg chg="del">
        <pc:chgData name="Andrew Simpkins" userId="79ea89319bfe4c04" providerId="LiveId" clId="{E639A0AB-0A7A-40E8-BD73-124CADA8C90D}" dt="2024-06-19T09:45:26.483" v="2" actId="47"/>
        <pc:sldMkLst>
          <pc:docMk/>
          <pc:sldMk cId="109307713" sldId="278"/>
        </pc:sldMkLst>
      </pc:sldChg>
      <pc:sldChg chg="modSp">
        <pc:chgData name="Andrew Simpkins" userId="79ea89319bfe4c04" providerId="LiveId" clId="{E639A0AB-0A7A-40E8-BD73-124CADA8C90D}" dt="2024-06-22T16:20:47.750" v="544"/>
        <pc:sldMkLst>
          <pc:docMk/>
          <pc:sldMk cId="3034274252" sldId="280"/>
        </pc:sldMkLst>
        <pc:spChg chg="mod">
          <ac:chgData name="Andrew Simpkins" userId="79ea89319bfe4c04" providerId="LiveId" clId="{E639A0AB-0A7A-40E8-BD73-124CADA8C90D}" dt="2024-06-22T16:20:47.750" v="544"/>
          <ac:spMkLst>
            <pc:docMk/>
            <pc:sldMk cId="3034274252" sldId="280"/>
            <ac:spMk id="2" creationId="{2923AE1E-E42B-811A-2481-18BD5EC159ED}"/>
          </ac:spMkLst>
        </pc:spChg>
      </pc:sldChg>
      <pc:sldChg chg="del">
        <pc:chgData name="Andrew Simpkins" userId="79ea89319bfe4c04" providerId="LiveId" clId="{E639A0AB-0A7A-40E8-BD73-124CADA8C90D}" dt="2024-06-19T09:45:28.205" v="3" actId="47"/>
        <pc:sldMkLst>
          <pc:docMk/>
          <pc:sldMk cId="2515915073" sldId="282"/>
        </pc:sldMkLst>
      </pc:sldChg>
      <pc:sldChg chg="modSp mod">
        <pc:chgData name="Andrew Simpkins" userId="79ea89319bfe4c04" providerId="LiveId" clId="{E639A0AB-0A7A-40E8-BD73-124CADA8C90D}" dt="2024-06-22T16:20:47.860" v="550" actId="27636"/>
        <pc:sldMkLst>
          <pc:docMk/>
          <pc:sldMk cId="2447583718" sldId="283"/>
        </pc:sldMkLst>
        <pc:spChg chg="mod">
          <ac:chgData name="Andrew Simpkins" userId="79ea89319bfe4c04" providerId="LiveId" clId="{E639A0AB-0A7A-40E8-BD73-124CADA8C90D}" dt="2024-06-22T16:20:47.860" v="550" actId="27636"/>
          <ac:spMkLst>
            <pc:docMk/>
            <pc:sldMk cId="2447583718" sldId="283"/>
            <ac:spMk id="3" creationId="{6D88D631-743B-016A-960A-3493E48A4132}"/>
          </ac:spMkLst>
        </pc:spChg>
      </pc:sldChg>
      <pc:sldChg chg="modSp mod">
        <pc:chgData name="Andrew Simpkins" userId="79ea89319bfe4c04" providerId="LiveId" clId="{E639A0AB-0A7A-40E8-BD73-124CADA8C90D}" dt="2024-06-23T14:52:01.135" v="678" actId="1036"/>
        <pc:sldMkLst>
          <pc:docMk/>
          <pc:sldMk cId="4210660162" sldId="284"/>
        </pc:sldMkLst>
        <pc:spChg chg="mod">
          <ac:chgData name="Andrew Simpkins" userId="79ea89319bfe4c04" providerId="LiveId" clId="{E639A0AB-0A7A-40E8-BD73-124CADA8C90D}" dt="2024-06-23T14:52:01.135" v="678" actId="1036"/>
          <ac:spMkLst>
            <pc:docMk/>
            <pc:sldMk cId="4210660162" sldId="284"/>
            <ac:spMk id="2" creationId="{42230049-55E7-ECBC-17C0-16201A8E91A3}"/>
          </ac:spMkLst>
        </pc:spChg>
        <pc:spChg chg="mod">
          <ac:chgData name="Andrew Simpkins" userId="79ea89319bfe4c04" providerId="LiveId" clId="{E639A0AB-0A7A-40E8-BD73-124CADA8C90D}" dt="2024-06-22T16:20:47.844" v="548" actId="27636"/>
          <ac:spMkLst>
            <pc:docMk/>
            <pc:sldMk cId="4210660162" sldId="284"/>
            <ac:spMk id="3" creationId="{BAD00031-6EA2-3CDE-875F-547CBA261D6F}"/>
          </ac:spMkLst>
        </pc:spChg>
      </pc:sldChg>
      <pc:sldChg chg="modSp mod">
        <pc:chgData name="Andrew Simpkins" userId="79ea89319bfe4c04" providerId="LiveId" clId="{E639A0AB-0A7A-40E8-BD73-124CADA8C90D}" dt="2024-06-23T14:51:31.479" v="644" actId="6549"/>
        <pc:sldMkLst>
          <pc:docMk/>
          <pc:sldMk cId="563618469" sldId="285"/>
        </pc:sldMkLst>
        <pc:spChg chg="mod">
          <ac:chgData name="Andrew Simpkins" userId="79ea89319bfe4c04" providerId="LiveId" clId="{E639A0AB-0A7A-40E8-BD73-124CADA8C90D}" dt="2024-06-23T14:51:31.479" v="644" actId="6549"/>
          <ac:spMkLst>
            <pc:docMk/>
            <pc:sldMk cId="563618469" sldId="285"/>
            <ac:spMk id="2" creationId="{DD257D8A-29D5-914A-858D-D34E8BB6DB1F}"/>
          </ac:spMkLst>
        </pc:spChg>
        <pc:spChg chg="mod">
          <ac:chgData name="Andrew Simpkins" userId="79ea89319bfe4c04" providerId="LiveId" clId="{E639A0AB-0A7A-40E8-BD73-124CADA8C90D}" dt="2024-06-22T16:20:47.797" v="545" actId="27636"/>
          <ac:spMkLst>
            <pc:docMk/>
            <pc:sldMk cId="563618469" sldId="285"/>
            <ac:spMk id="3" creationId="{22366669-2471-EC79-6FFC-B643054537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18962-4D5B-4D1F-B0A3-8C5D0A9A3694}" type="datetimeFigureOut">
              <a:rPr lang="en-GB" smtClean="0"/>
              <a:t>23/06/2024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C5034-C2FB-48BB-80F9-FDD9CAAA1F14}" type="slidenum">
              <a:rPr lang="en-GB" smtClean="0"/>
              <a:t>‹#›</a:t>
            </a:fld>
            <a:endParaRPr lang="en-GB"/>
          </a:p>
        </p:txBody>
      </p:sp>
    </p:spTree>
    <p:extLst>
      <p:ext uri="{BB962C8B-B14F-4D97-AF65-F5344CB8AC3E}">
        <p14:creationId xmlns:p14="http://schemas.microsoft.com/office/powerpoint/2010/main" val="394185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EC5034-C2FB-48BB-80F9-FDD9CAAA1F14}" type="slidenum">
              <a:rPr lang="en-GB" smtClean="0"/>
              <a:t>8</a:t>
            </a:fld>
            <a:endParaRPr lang="en-GB"/>
          </a:p>
        </p:txBody>
      </p:sp>
    </p:spTree>
    <p:extLst>
      <p:ext uri="{BB962C8B-B14F-4D97-AF65-F5344CB8AC3E}">
        <p14:creationId xmlns:p14="http://schemas.microsoft.com/office/powerpoint/2010/main" val="132214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82C3-A04E-CC51-B0EE-63BB00416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DB8573-7D1F-91E4-01AD-186077D2B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862EBF-AECD-F20B-46B6-476D7D0C9C07}"/>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5" name="Footer Placeholder 4">
            <a:extLst>
              <a:ext uri="{FF2B5EF4-FFF2-40B4-BE49-F238E27FC236}">
                <a16:creationId xmlns:a16="http://schemas.microsoft.com/office/drawing/2014/main" id="{B1BC89B6-DE1C-E47F-7E33-D3D1BA400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00345-C1EB-DB3E-7A13-112AAF022384}"/>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377294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9757-6CB6-A873-EF8D-CD545524B6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967799-4DB4-AA16-3EA5-FE456278CF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8FA2C-79A7-D31B-6D0A-BDD8884B35C2}"/>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5" name="Footer Placeholder 4">
            <a:extLst>
              <a:ext uri="{FF2B5EF4-FFF2-40B4-BE49-F238E27FC236}">
                <a16:creationId xmlns:a16="http://schemas.microsoft.com/office/drawing/2014/main" id="{F4989F0E-EC0D-DA5E-37E0-8C41613EA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81A09D-399D-C3B0-5247-78851D186771}"/>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376197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7BC2B-02D6-9A1A-07F2-C0A6CEF4B1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27ED2-7079-5A4B-9727-7362AA0FF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DCA0F-576C-44C7-7E72-973AD3A13000}"/>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5" name="Footer Placeholder 4">
            <a:extLst>
              <a:ext uri="{FF2B5EF4-FFF2-40B4-BE49-F238E27FC236}">
                <a16:creationId xmlns:a16="http://schemas.microsoft.com/office/drawing/2014/main" id="{D3456A3A-1B5F-1801-EC2B-A1E5A3E41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2B11D-FA11-5860-9A1B-14EF9FF4CA77}"/>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36484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1453-5CE3-7B90-78E0-DB21C187F0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FB5D2A-852E-D1A7-21CB-DBCFDCCA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A3E34-B9BB-9292-9862-977861016D93}"/>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5" name="Footer Placeholder 4">
            <a:extLst>
              <a:ext uri="{FF2B5EF4-FFF2-40B4-BE49-F238E27FC236}">
                <a16:creationId xmlns:a16="http://schemas.microsoft.com/office/drawing/2014/main" id="{56BD5577-73A0-83F8-4226-51B11833DE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57D16-D225-61A7-25B8-FC3B7A7D0900}"/>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206676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6371-25CB-B845-99C1-6BB3822D5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EFF4F9-EEB0-6713-990D-604FB29AF9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6CC20-06A8-9181-9A37-D766BE0783E7}"/>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5" name="Footer Placeholder 4">
            <a:extLst>
              <a:ext uri="{FF2B5EF4-FFF2-40B4-BE49-F238E27FC236}">
                <a16:creationId xmlns:a16="http://schemas.microsoft.com/office/drawing/2014/main" id="{80B04D20-84DC-ED66-504F-EC32C97FA0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A1E325-56B5-6512-B88D-825D9197D9CE}"/>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196617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1C82-4DFE-BF00-B207-74F9EEEE46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6BD194-1679-6880-FBB4-6B7FC9223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945234-8C35-1E66-B00C-D17C328625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7DC025-E897-6B72-D7F4-350D67B4DF17}"/>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6" name="Footer Placeholder 5">
            <a:extLst>
              <a:ext uri="{FF2B5EF4-FFF2-40B4-BE49-F238E27FC236}">
                <a16:creationId xmlns:a16="http://schemas.microsoft.com/office/drawing/2014/main" id="{DBDADF0F-FCA3-A965-690E-973CE36A80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F7BE41-9353-01D8-7EF6-AB9525FE4DB4}"/>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168794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D710-6FFD-9BA3-DA8B-CF36A54AA8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ADF779-9A52-863C-DFA4-CCEBD2B2F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E3473-3900-F24E-ABEC-ECFC3DE5A8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FF690D-1010-0D62-8E43-F6938EEE4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2D556-C1BF-7B60-4ADC-F51CD41F4B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824C1C-5EED-F401-0A59-6C14E90B2792}"/>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8" name="Footer Placeholder 7">
            <a:extLst>
              <a:ext uri="{FF2B5EF4-FFF2-40B4-BE49-F238E27FC236}">
                <a16:creationId xmlns:a16="http://schemas.microsoft.com/office/drawing/2014/main" id="{19911E2A-F262-9B8C-026B-F7D2A1F58A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FD2FA9-7963-525C-FD02-84361B88902C}"/>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172019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8E2E-62E8-8D5E-6E62-B06B779B38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9C9ECD-9C56-DA14-966F-8A4919E45D0E}"/>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4" name="Footer Placeholder 3">
            <a:extLst>
              <a:ext uri="{FF2B5EF4-FFF2-40B4-BE49-F238E27FC236}">
                <a16:creationId xmlns:a16="http://schemas.microsoft.com/office/drawing/2014/main" id="{84A9555F-4C71-981C-8BA7-48C4C1B225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A69A95-FFDC-0C7B-9CA3-8F76DDFFD672}"/>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386467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D60D5-0B69-F932-B079-29EABB192FCE}"/>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3" name="Footer Placeholder 2">
            <a:extLst>
              <a:ext uri="{FF2B5EF4-FFF2-40B4-BE49-F238E27FC236}">
                <a16:creationId xmlns:a16="http://schemas.microsoft.com/office/drawing/2014/main" id="{FAA96AE5-621C-4A6A-1BF4-6540AD4C76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719E8C-7B79-2F25-4645-C1659E8D1D11}"/>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327154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068F-A57F-C1A1-6BDD-42CD6D4B6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993B8-A6B0-BC24-2E0F-2B9890BA5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1EBEC2-C386-A9E1-C7DA-CD2319063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674DB-9E2B-4DF1-8B27-84D1C678F989}"/>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6" name="Footer Placeholder 5">
            <a:extLst>
              <a:ext uri="{FF2B5EF4-FFF2-40B4-BE49-F238E27FC236}">
                <a16:creationId xmlns:a16="http://schemas.microsoft.com/office/drawing/2014/main" id="{4D91C7CA-043F-2C7C-7942-06017D423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7D92CD-0217-F241-C0B4-40BBCCF7353C}"/>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406014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3215-2C5D-36DD-8FD2-E40092593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7EE55A-2B75-B273-EF52-F2ABFE76F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69677-8113-284F-6FDD-CA5BC41AF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E7EB3-F304-B0E2-0F67-769E4D9028B8}"/>
              </a:ext>
            </a:extLst>
          </p:cNvPr>
          <p:cNvSpPr>
            <a:spLocks noGrp="1"/>
          </p:cNvSpPr>
          <p:nvPr>
            <p:ph type="dt" sz="half" idx="10"/>
          </p:nvPr>
        </p:nvSpPr>
        <p:spPr/>
        <p:txBody>
          <a:bodyPr/>
          <a:lstStyle/>
          <a:p>
            <a:fld id="{572C6B9C-219F-47A8-9BB7-A02DD415F191}" type="datetimeFigureOut">
              <a:rPr lang="en-GB" smtClean="0"/>
              <a:t>23/06/2024</a:t>
            </a:fld>
            <a:endParaRPr lang="en-GB"/>
          </a:p>
        </p:txBody>
      </p:sp>
      <p:sp>
        <p:nvSpPr>
          <p:cNvPr id="6" name="Footer Placeholder 5">
            <a:extLst>
              <a:ext uri="{FF2B5EF4-FFF2-40B4-BE49-F238E27FC236}">
                <a16:creationId xmlns:a16="http://schemas.microsoft.com/office/drawing/2014/main" id="{4A993DDF-6A2F-F39E-FFA3-97FC03993B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C819A4-7E85-C1E9-A73F-88B1237DCDE6}"/>
              </a:ext>
            </a:extLst>
          </p:cNvPr>
          <p:cNvSpPr>
            <a:spLocks noGrp="1"/>
          </p:cNvSpPr>
          <p:nvPr>
            <p:ph type="sldNum" sz="quarter" idx="12"/>
          </p:nvPr>
        </p:nvSpPr>
        <p:spPr/>
        <p:txBody>
          <a:bodyPr/>
          <a:lstStyle/>
          <a:p>
            <a:fld id="{D2A3A6E2-0511-4CCC-88B9-787A3DEA88FC}" type="slidenum">
              <a:rPr lang="en-GB" smtClean="0"/>
              <a:t>‹#›</a:t>
            </a:fld>
            <a:endParaRPr lang="en-GB"/>
          </a:p>
        </p:txBody>
      </p:sp>
    </p:spTree>
    <p:extLst>
      <p:ext uri="{BB962C8B-B14F-4D97-AF65-F5344CB8AC3E}">
        <p14:creationId xmlns:p14="http://schemas.microsoft.com/office/powerpoint/2010/main" val="143412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11EC8-BC22-363C-FB63-3460DC8F9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71455A-CB0F-480E-1C96-3D770685F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F690F-0C68-D837-7AA4-14E7FE3DC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2C6B9C-219F-47A8-9BB7-A02DD415F191}" type="datetimeFigureOut">
              <a:rPr lang="en-GB" smtClean="0"/>
              <a:t>23/06/2024</a:t>
            </a:fld>
            <a:endParaRPr lang="en-GB"/>
          </a:p>
        </p:txBody>
      </p:sp>
      <p:sp>
        <p:nvSpPr>
          <p:cNvPr id="5" name="Footer Placeholder 4">
            <a:extLst>
              <a:ext uri="{FF2B5EF4-FFF2-40B4-BE49-F238E27FC236}">
                <a16:creationId xmlns:a16="http://schemas.microsoft.com/office/drawing/2014/main" id="{52A2EA17-0E8C-C2EB-FC7F-1963B5C46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C2B69E6-AC0A-5122-12BB-C45F2E4A6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A3A6E2-0511-4CCC-88B9-787A3DEA88FC}" type="slidenum">
              <a:rPr lang="en-GB" smtClean="0"/>
              <a:t>‹#›</a:t>
            </a:fld>
            <a:endParaRPr lang="en-GB"/>
          </a:p>
        </p:txBody>
      </p:sp>
    </p:spTree>
    <p:extLst>
      <p:ext uri="{BB962C8B-B14F-4D97-AF65-F5344CB8AC3E}">
        <p14:creationId xmlns:p14="http://schemas.microsoft.com/office/powerpoint/2010/main" val="22556286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FBD4-1AC5-E14C-5719-FBF66D0E4FDA}"/>
              </a:ext>
            </a:extLst>
          </p:cNvPr>
          <p:cNvSpPr>
            <a:spLocks noGrp="1"/>
          </p:cNvSpPr>
          <p:nvPr>
            <p:ph type="ctrTitle"/>
          </p:nvPr>
        </p:nvSpPr>
        <p:spPr/>
        <p:txBody>
          <a:bodyPr/>
          <a:lstStyle/>
          <a:p>
            <a:r>
              <a:rPr lang="en-GB" dirty="0"/>
              <a:t>The Road to Exile</a:t>
            </a:r>
          </a:p>
        </p:txBody>
      </p:sp>
      <p:sp>
        <p:nvSpPr>
          <p:cNvPr id="3" name="Subtitle 2">
            <a:extLst>
              <a:ext uri="{FF2B5EF4-FFF2-40B4-BE49-F238E27FC236}">
                <a16:creationId xmlns:a16="http://schemas.microsoft.com/office/drawing/2014/main" id="{3E8CE07A-C8BD-A8F5-8E05-0E793A9919B3}"/>
              </a:ext>
            </a:extLst>
          </p:cNvPr>
          <p:cNvSpPr>
            <a:spLocks noGrp="1"/>
          </p:cNvSpPr>
          <p:nvPr>
            <p:ph type="subTitle" idx="1"/>
          </p:nvPr>
        </p:nvSpPr>
        <p:spPr/>
        <p:txBody>
          <a:bodyPr/>
          <a:lstStyle/>
          <a:p>
            <a:r>
              <a:rPr lang="en-GB" dirty="0"/>
              <a:t>23</a:t>
            </a:r>
            <a:r>
              <a:rPr lang="en-GB" baseline="30000" dirty="0"/>
              <a:t>rd</a:t>
            </a:r>
            <a:r>
              <a:rPr lang="en-GB" dirty="0"/>
              <a:t> June 2024</a:t>
            </a:r>
          </a:p>
        </p:txBody>
      </p:sp>
    </p:spTree>
    <p:extLst>
      <p:ext uri="{BB962C8B-B14F-4D97-AF65-F5344CB8AC3E}">
        <p14:creationId xmlns:p14="http://schemas.microsoft.com/office/powerpoint/2010/main" val="102806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8E2E-4CC5-1FA5-838D-415C00EA887F}"/>
              </a:ext>
            </a:extLst>
          </p:cNvPr>
          <p:cNvSpPr>
            <a:spLocks noGrp="1"/>
          </p:cNvSpPr>
          <p:nvPr>
            <p:ph type="title"/>
          </p:nvPr>
        </p:nvSpPr>
        <p:spPr>
          <a:xfrm>
            <a:off x="646111" y="120211"/>
            <a:ext cx="9404723" cy="711064"/>
          </a:xfrm>
        </p:spPr>
        <p:txBody>
          <a:bodyPr/>
          <a:lstStyle/>
          <a:p>
            <a:pPr algn="ctr"/>
            <a:r>
              <a:rPr lang="en-GB" sz="4400" b="1" dirty="0">
                <a:latin typeface="Calibri" panose="020F0502020204030204" pitchFamily="34" charset="0"/>
                <a:ea typeface="Calibri" panose="020F0502020204030204" pitchFamily="34" charset="0"/>
                <a:cs typeface="Calibri" panose="020F0502020204030204" pitchFamily="34" charset="0"/>
              </a:rPr>
              <a:t>A ‘remnant’ will be saved</a:t>
            </a:r>
            <a:endParaRPr lang="en-GB" b="1" dirty="0"/>
          </a:p>
        </p:txBody>
      </p:sp>
      <p:sp>
        <p:nvSpPr>
          <p:cNvPr id="3" name="Content Placeholder 2">
            <a:extLst>
              <a:ext uri="{FF2B5EF4-FFF2-40B4-BE49-F238E27FC236}">
                <a16:creationId xmlns:a16="http://schemas.microsoft.com/office/drawing/2014/main" id="{6A5A943C-DF3E-C09D-96B9-4EF86B859BAC}"/>
              </a:ext>
            </a:extLst>
          </p:cNvPr>
          <p:cNvSpPr>
            <a:spLocks noGrp="1"/>
          </p:cNvSpPr>
          <p:nvPr>
            <p:ph idx="1"/>
          </p:nvPr>
        </p:nvSpPr>
        <p:spPr>
          <a:xfrm>
            <a:off x="646111" y="1211283"/>
            <a:ext cx="11329060" cy="5367647"/>
          </a:xfrm>
        </p:spPr>
        <p:txBody>
          <a:bodyPr>
            <a:normAutofit/>
          </a:bodyPr>
          <a:lstStyle/>
          <a:p>
            <a:pPr marL="0" indent="0">
              <a:buNone/>
            </a:pPr>
            <a:r>
              <a:rPr lang="en-GB" sz="3600" dirty="0">
                <a:latin typeface="Calibri" panose="020F0502020204030204" pitchFamily="34" charset="0"/>
                <a:ea typeface="Calibri" panose="020F0502020204030204" pitchFamily="34" charset="0"/>
                <a:cs typeface="Calibri" panose="020F0502020204030204" pitchFamily="34" charset="0"/>
              </a:rPr>
              <a:t>‘In that day’, decares the Lord, ‘I will gather the lame; I will assemble the exiles and those I have brought to grief. I will make the lame a remnant, those driven away a strong nation. </a:t>
            </a:r>
            <a:r>
              <a:rPr lang="en-GB" sz="3200" i="1" dirty="0">
                <a:latin typeface="Calibri" panose="020F0502020204030204" pitchFamily="34" charset="0"/>
                <a:ea typeface="Calibri" panose="020F0502020204030204" pitchFamily="34" charset="0"/>
                <a:cs typeface="Calibri" panose="020F0502020204030204" pitchFamily="34" charset="0"/>
              </a:rPr>
              <a:t>Micah 4:6-7  </a:t>
            </a:r>
            <a:endParaRPr lang="en-GB" sz="36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600"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ea typeface="Calibri" panose="020F0502020204030204" pitchFamily="34" charset="0"/>
                <a:cs typeface="Calibri" panose="020F0502020204030204" pitchFamily="34" charset="0"/>
              </a:rPr>
              <a:t>Therefore the  redeemed of the Lord will return and come with singing unto Zion and everlasting joy will be upon their heads.</a:t>
            </a:r>
            <a:r>
              <a:rPr lang="en-GB" sz="3600" i="1" dirty="0">
                <a:latin typeface="Calibri" panose="020F0502020204030204" pitchFamily="34" charset="0"/>
                <a:ea typeface="Calibri" panose="020F0502020204030204" pitchFamily="34" charset="0"/>
                <a:cs typeface="Calibri" panose="020F0502020204030204" pitchFamily="34" charset="0"/>
              </a:rPr>
              <a:t>. Isaiah 35:10</a:t>
            </a:r>
          </a:p>
          <a:p>
            <a:pPr marL="0" indent="0">
              <a:buNone/>
            </a:pPr>
            <a:endParaRPr lang="en-GB" sz="36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600" i="1" dirty="0"/>
          </a:p>
        </p:txBody>
      </p:sp>
    </p:spTree>
    <p:extLst>
      <p:ext uri="{BB962C8B-B14F-4D97-AF65-F5344CB8AC3E}">
        <p14:creationId xmlns:p14="http://schemas.microsoft.com/office/powerpoint/2010/main" val="32581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7D8A-29D5-914A-858D-D34E8BB6DB1F}"/>
              </a:ext>
            </a:extLst>
          </p:cNvPr>
          <p:cNvSpPr>
            <a:spLocks noGrp="1"/>
          </p:cNvSpPr>
          <p:nvPr>
            <p:ph type="title"/>
          </p:nvPr>
        </p:nvSpPr>
        <p:spPr/>
        <p:txBody>
          <a:bodyPr/>
          <a:lstStyle/>
          <a:p>
            <a:r>
              <a:rPr lang="en-GB" dirty="0"/>
              <a:t>Lessons of the Exile</a:t>
            </a:r>
          </a:p>
        </p:txBody>
      </p:sp>
      <p:sp>
        <p:nvSpPr>
          <p:cNvPr id="3" name="Content Placeholder 2">
            <a:extLst>
              <a:ext uri="{FF2B5EF4-FFF2-40B4-BE49-F238E27FC236}">
                <a16:creationId xmlns:a16="http://schemas.microsoft.com/office/drawing/2014/main" id="{22366669-2471-EC79-6FFC-B643054537DC}"/>
              </a:ext>
            </a:extLst>
          </p:cNvPr>
          <p:cNvSpPr>
            <a:spLocks noGrp="1"/>
          </p:cNvSpPr>
          <p:nvPr>
            <p:ph idx="1"/>
          </p:nvPr>
        </p:nvSpPr>
        <p:spPr>
          <a:xfrm>
            <a:off x="1103312" y="1685582"/>
            <a:ext cx="8946541" cy="4562818"/>
          </a:xfrm>
        </p:spPr>
        <p:txBody>
          <a:bodyPr>
            <a:normAutofit/>
          </a:bodyPr>
          <a:lstStyle/>
          <a:p>
            <a:r>
              <a:rPr lang="en-GB" sz="2400" dirty="0"/>
              <a:t>Ezra 9:8-9</a:t>
            </a:r>
          </a:p>
          <a:p>
            <a:endParaRPr lang="en-GB" sz="2400" dirty="0"/>
          </a:p>
          <a:p>
            <a:r>
              <a:rPr lang="en-GB" sz="2400" dirty="0"/>
              <a:t>Confessed and repented</a:t>
            </a:r>
          </a:p>
          <a:p>
            <a:endParaRPr lang="en-GB" sz="2400" dirty="0"/>
          </a:p>
          <a:p>
            <a:r>
              <a:rPr lang="en-GB" sz="2400" dirty="0"/>
              <a:t>Turned away from false gods – sex , wealth and power</a:t>
            </a:r>
          </a:p>
          <a:p>
            <a:endParaRPr lang="en-GB" sz="2400" dirty="0"/>
          </a:p>
          <a:p>
            <a:r>
              <a:rPr lang="en-GB" sz="2400" dirty="0"/>
              <a:t>Rebuilt their spiritual life – regular worship and prayer</a:t>
            </a:r>
          </a:p>
          <a:p>
            <a:endParaRPr lang="en-GB" sz="2400" dirty="0"/>
          </a:p>
          <a:p>
            <a:r>
              <a:rPr lang="en-GB" sz="2400" dirty="0"/>
              <a:t>Recentred themselves on obedience to the  Scripture – for example, no intermarriage</a:t>
            </a:r>
          </a:p>
          <a:p>
            <a:endParaRPr lang="en-GB" dirty="0"/>
          </a:p>
          <a:p>
            <a:endParaRPr lang="en-GB" dirty="0"/>
          </a:p>
        </p:txBody>
      </p:sp>
    </p:spTree>
    <p:extLst>
      <p:ext uri="{BB962C8B-B14F-4D97-AF65-F5344CB8AC3E}">
        <p14:creationId xmlns:p14="http://schemas.microsoft.com/office/powerpoint/2010/main" val="56361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A6DF-FA36-63B9-0218-8381FBF823EF}"/>
              </a:ext>
            </a:extLst>
          </p:cNvPr>
          <p:cNvSpPr>
            <a:spLocks noGrp="1"/>
          </p:cNvSpPr>
          <p:nvPr>
            <p:ph type="title"/>
          </p:nvPr>
        </p:nvSpPr>
        <p:spPr/>
        <p:txBody>
          <a:bodyPr/>
          <a:lstStyle/>
          <a:p>
            <a:r>
              <a:rPr lang="en-GB" dirty="0"/>
              <a:t>The continuing exile</a:t>
            </a:r>
          </a:p>
        </p:txBody>
      </p:sp>
      <p:sp>
        <p:nvSpPr>
          <p:cNvPr id="3" name="Content Placeholder 2">
            <a:extLst>
              <a:ext uri="{FF2B5EF4-FFF2-40B4-BE49-F238E27FC236}">
                <a16:creationId xmlns:a16="http://schemas.microsoft.com/office/drawing/2014/main" id="{681A1D44-FB14-5623-08AD-7F99770109DC}"/>
              </a:ext>
            </a:extLst>
          </p:cNvPr>
          <p:cNvSpPr>
            <a:spLocks noGrp="1"/>
          </p:cNvSpPr>
          <p:nvPr>
            <p:ph idx="1"/>
          </p:nvPr>
        </p:nvSpPr>
        <p:spPr>
          <a:xfrm>
            <a:off x="1103312" y="1472540"/>
            <a:ext cx="10641384" cy="5153891"/>
          </a:xfrm>
        </p:spPr>
        <p:txBody>
          <a:bodyPr>
            <a:normAutofit fontScale="92500" lnSpcReduction="10000"/>
          </a:bodyPr>
          <a:lstStyle/>
          <a:p>
            <a:r>
              <a:rPr lang="en-US" sz="3600" dirty="0">
                <a:latin typeface="Calibri" panose="020F0502020204030204" pitchFamily="34" charset="0"/>
                <a:ea typeface="Calibri" panose="020F0502020204030204" pitchFamily="34" charset="0"/>
                <a:cs typeface="Calibri" panose="020F0502020204030204" pitchFamily="34" charset="0"/>
              </a:rPr>
              <a:t>The exile brought to an end the line of kings descended from David – the Davidic monarchy – it ended </a:t>
            </a:r>
            <a:r>
              <a:rPr lang="en-US" sz="3600" b="0" i="0" dirty="0">
                <a:effectLst/>
                <a:latin typeface="Calibri" panose="020F0502020204030204" pitchFamily="34" charset="0"/>
                <a:ea typeface="Calibri" panose="020F0502020204030204" pitchFamily="34" charset="0"/>
                <a:cs typeface="Calibri" panose="020F0502020204030204" pitchFamily="34" charset="0"/>
              </a:rPr>
              <a:t>Judah's existence as an independent sovereign state (except for a brief period in 2</a:t>
            </a:r>
            <a:r>
              <a:rPr lang="en-US" sz="3600" b="0" i="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3600" b="0" i="0" dirty="0">
                <a:effectLst/>
                <a:latin typeface="Calibri" panose="020F0502020204030204" pitchFamily="34" charset="0"/>
                <a:ea typeface="Calibri" panose="020F0502020204030204" pitchFamily="34" charset="0"/>
                <a:cs typeface="Calibri" panose="020F0502020204030204" pitchFamily="34" charset="0"/>
              </a:rPr>
              <a:t> Century BC)</a:t>
            </a:r>
            <a:endParaRPr lang="en-GB" sz="3600" dirty="0">
              <a:latin typeface="Calibri" panose="020F0502020204030204" pitchFamily="34" charset="0"/>
              <a:ea typeface="Calibri" panose="020F0502020204030204" pitchFamily="34" charset="0"/>
              <a:cs typeface="Calibri" panose="020F0502020204030204" pitchFamily="34" charset="0"/>
            </a:endParaRPr>
          </a:p>
          <a:p>
            <a:pPr algn="l"/>
            <a:r>
              <a:rPr lang="en-US" sz="3600" dirty="0">
                <a:latin typeface="Calibri" panose="020F0502020204030204" pitchFamily="34" charset="0"/>
                <a:ea typeface="Calibri" panose="020F0502020204030204" pitchFamily="34" charset="0"/>
                <a:cs typeface="Calibri" panose="020F0502020204030204" pitchFamily="34" charset="0"/>
              </a:rPr>
              <a:t>Jews remain scattered in many countries (diaspora)</a:t>
            </a:r>
          </a:p>
          <a:p>
            <a:pPr algn="l"/>
            <a:r>
              <a:rPr lang="en-US" sz="3600" dirty="0">
                <a:latin typeface="Calibri" panose="020F0502020204030204" pitchFamily="34" charset="0"/>
                <a:ea typeface="Calibri" panose="020F0502020204030204" pitchFamily="34" charset="0"/>
                <a:cs typeface="Calibri" panose="020F0502020204030204" pitchFamily="34" charset="0"/>
              </a:rPr>
              <a:t>National restoration was the goal of the Pharisees and the zealots and other groups in Israel at the time of Christ – until then the nation was </a:t>
            </a:r>
            <a:r>
              <a:rPr lang="en-US" sz="3600" b="1" dirty="0">
                <a:latin typeface="Calibri" panose="020F0502020204030204" pitchFamily="34" charset="0"/>
                <a:ea typeface="Calibri" panose="020F0502020204030204" pitchFamily="34" charset="0"/>
                <a:cs typeface="Calibri" panose="020F0502020204030204" pitchFamily="34" charset="0"/>
              </a:rPr>
              <a:t>still in a sense ‘in exile’ and the Lord himself had not yet returned to Zion</a:t>
            </a:r>
          </a:p>
          <a:p>
            <a:r>
              <a:rPr lang="en-US" sz="3600" dirty="0">
                <a:latin typeface="Calibri" panose="020F0502020204030204" pitchFamily="34" charset="0"/>
                <a:ea typeface="Calibri" panose="020F0502020204030204" pitchFamily="34" charset="0"/>
                <a:cs typeface="Calibri" panose="020F0502020204030204" pitchFamily="34" charset="0"/>
              </a:rPr>
              <a:t>For the exile to end the Davidic monarchy would need to be restored by a new Son of David </a:t>
            </a:r>
          </a:p>
          <a:p>
            <a:endParaRPr lang="en-GB" sz="3600" dirty="0">
              <a:latin typeface="Calibri" panose="020F0502020204030204" pitchFamily="34" charset="0"/>
              <a:ea typeface="Calibri" panose="020F0502020204030204" pitchFamily="34" charset="0"/>
              <a:cs typeface="Calibri" panose="020F0502020204030204" pitchFamily="34" charset="0"/>
            </a:endParaRPr>
          </a:p>
          <a:p>
            <a:pPr algn="l"/>
            <a:endParaRPr lang="en-GB" dirty="0"/>
          </a:p>
        </p:txBody>
      </p:sp>
    </p:spTree>
    <p:extLst>
      <p:ext uri="{BB962C8B-B14F-4D97-AF65-F5344CB8AC3E}">
        <p14:creationId xmlns:p14="http://schemas.microsoft.com/office/powerpoint/2010/main" val="321642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CDE4-7D47-615A-43B7-F8DF33C7ADCE}"/>
              </a:ext>
            </a:extLst>
          </p:cNvPr>
          <p:cNvSpPr>
            <a:spLocks noGrp="1"/>
          </p:cNvSpPr>
          <p:nvPr>
            <p:ph type="title"/>
          </p:nvPr>
        </p:nvSpPr>
        <p:spPr/>
        <p:txBody>
          <a:bodyPr/>
          <a:lstStyle/>
          <a:p>
            <a:pPr algn="ctr"/>
            <a:r>
              <a:rPr lang="en-GB" sz="4800" b="1" dirty="0"/>
              <a:t>Exile and Messiah</a:t>
            </a:r>
          </a:p>
        </p:txBody>
      </p:sp>
      <p:sp>
        <p:nvSpPr>
          <p:cNvPr id="3" name="Content Placeholder 2">
            <a:extLst>
              <a:ext uri="{FF2B5EF4-FFF2-40B4-BE49-F238E27FC236}">
                <a16:creationId xmlns:a16="http://schemas.microsoft.com/office/drawing/2014/main" id="{F244F95A-75A0-7C4B-8CAF-3B7ABF9E3D95}"/>
              </a:ext>
            </a:extLst>
          </p:cNvPr>
          <p:cNvSpPr>
            <a:spLocks noGrp="1"/>
          </p:cNvSpPr>
          <p:nvPr>
            <p:ph idx="1"/>
          </p:nvPr>
        </p:nvSpPr>
        <p:spPr>
          <a:xfrm>
            <a:off x="1103312" y="1399776"/>
            <a:ext cx="10178246" cy="5179154"/>
          </a:xfrm>
        </p:spPr>
        <p:txBody>
          <a:bodyPr/>
          <a:lstStyle/>
          <a:p>
            <a:pPr marL="0" indent="0">
              <a:buNone/>
            </a:pPr>
            <a:r>
              <a:rPr lang="en-GB" sz="4400" dirty="0">
                <a:latin typeface="Calibri" panose="020F0502020204030204" pitchFamily="34" charset="0"/>
                <a:ea typeface="Calibri" panose="020F0502020204030204" pitchFamily="34" charset="0"/>
                <a:cs typeface="Calibri" panose="020F0502020204030204" pitchFamily="34" charset="0"/>
              </a:rPr>
              <a:t>‘The return of the Jews to the Land of Israel would only come after the arrival of the Messiah, and could not be brought forward by the efforts of mere mortals’</a:t>
            </a:r>
          </a:p>
          <a:p>
            <a:pPr marL="0" indent="0" algn="r">
              <a:buNone/>
            </a:pPr>
            <a:endParaRPr lang="en-GB" sz="3600" i="1" dirty="0">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n-GB" sz="3600" i="1" dirty="0">
                <a:latin typeface="Calibri" panose="020F0502020204030204" pitchFamily="34" charset="0"/>
                <a:ea typeface="Calibri" panose="020F0502020204030204" pitchFamily="34" charset="0"/>
                <a:cs typeface="Calibri" panose="020F0502020204030204" pitchFamily="34" charset="0"/>
              </a:rPr>
              <a:t>Martin Gilbert</a:t>
            </a:r>
          </a:p>
          <a:p>
            <a:pPr marL="0" indent="0" algn="r">
              <a:buNone/>
            </a:pPr>
            <a:r>
              <a:rPr lang="en-GB" sz="3600" i="1" dirty="0">
                <a:latin typeface="Calibri" panose="020F0502020204030204" pitchFamily="34" charset="0"/>
                <a:ea typeface="Calibri" panose="020F0502020204030204" pitchFamily="34" charset="0"/>
                <a:cs typeface="Calibri" panose="020F0502020204030204" pitchFamily="34" charset="0"/>
              </a:rPr>
              <a:t> 20</a:t>
            </a:r>
            <a:r>
              <a:rPr lang="en-GB" sz="3600" i="1" baseline="30000" dirty="0">
                <a:latin typeface="Calibri" panose="020F0502020204030204" pitchFamily="34" charset="0"/>
                <a:ea typeface="Calibri" panose="020F0502020204030204" pitchFamily="34" charset="0"/>
                <a:cs typeface="Calibri" panose="020F0502020204030204" pitchFamily="34" charset="0"/>
              </a:rPr>
              <a:t>th</a:t>
            </a:r>
            <a:r>
              <a:rPr lang="en-GB" sz="3600" i="1" dirty="0">
                <a:latin typeface="Calibri" panose="020F0502020204030204" pitchFamily="34" charset="0"/>
                <a:ea typeface="Calibri" panose="020F0502020204030204" pitchFamily="34" charset="0"/>
                <a:cs typeface="Calibri" panose="020F0502020204030204" pitchFamily="34" charset="0"/>
              </a:rPr>
              <a:t> Century Jewish Historian</a:t>
            </a:r>
          </a:p>
          <a:p>
            <a:endParaRPr lang="en-GB" dirty="0"/>
          </a:p>
        </p:txBody>
      </p:sp>
    </p:spTree>
    <p:extLst>
      <p:ext uri="{BB962C8B-B14F-4D97-AF65-F5344CB8AC3E}">
        <p14:creationId xmlns:p14="http://schemas.microsoft.com/office/powerpoint/2010/main" val="332168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D24-B6EC-0F5E-9532-59E2969B02CE}"/>
              </a:ext>
            </a:extLst>
          </p:cNvPr>
          <p:cNvSpPr>
            <a:spLocks noGrp="1"/>
          </p:cNvSpPr>
          <p:nvPr>
            <p:ph type="title"/>
          </p:nvPr>
        </p:nvSpPr>
        <p:spPr>
          <a:xfrm>
            <a:off x="646111" y="452718"/>
            <a:ext cx="10053557" cy="1400530"/>
          </a:xfrm>
        </p:spPr>
        <p:txBody>
          <a:bodyPr/>
          <a:lstStyle/>
          <a:p>
            <a:pPr algn="ctr"/>
            <a:r>
              <a:rPr lang="en-GB" sz="4400" b="1" dirty="0">
                <a:latin typeface="Calibri" panose="020F0502020204030204" pitchFamily="34" charset="0"/>
                <a:ea typeface="Calibri" panose="020F0502020204030204" pitchFamily="34" charset="0"/>
                <a:cs typeface="Calibri" panose="020F0502020204030204" pitchFamily="34" charset="0"/>
              </a:rPr>
              <a:t>Will Jesus, as Messiah, end the exile? </a:t>
            </a:r>
          </a:p>
        </p:txBody>
      </p:sp>
      <p:sp>
        <p:nvSpPr>
          <p:cNvPr id="3" name="Content Placeholder 2">
            <a:extLst>
              <a:ext uri="{FF2B5EF4-FFF2-40B4-BE49-F238E27FC236}">
                <a16:creationId xmlns:a16="http://schemas.microsoft.com/office/drawing/2014/main" id="{1B4EEEB3-8718-8404-16CE-C9010AED24E8}"/>
              </a:ext>
            </a:extLst>
          </p:cNvPr>
          <p:cNvSpPr>
            <a:spLocks noGrp="1"/>
          </p:cNvSpPr>
          <p:nvPr>
            <p:ph idx="1"/>
          </p:nvPr>
        </p:nvSpPr>
        <p:spPr>
          <a:xfrm>
            <a:off x="1103312" y="2076668"/>
            <a:ext cx="10273249" cy="4195481"/>
          </a:xfrm>
        </p:spPr>
        <p:txBody>
          <a:bodyPr/>
          <a:lstStyle/>
          <a:p>
            <a:pPr marL="0" indent="0">
              <a:buNone/>
            </a:pPr>
            <a:r>
              <a:rPr lang="en-GB" sz="5400" dirty="0">
                <a:latin typeface="Calibri" panose="020F0502020204030204" pitchFamily="34" charset="0"/>
                <a:ea typeface="Calibri" panose="020F0502020204030204" pitchFamily="34" charset="0"/>
                <a:cs typeface="Calibri" panose="020F0502020204030204" pitchFamily="34" charset="0"/>
              </a:rPr>
              <a:t>The apostles kept asking him, ‘Lord, will you at this time restore the kingdom to Israel?’ </a:t>
            </a:r>
            <a:r>
              <a:rPr lang="en-GB" sz="4800" i="1" dirty="0">
                <a:latin typeface="Calibri" panose="020F0502020204030204" pitchFamily="34" charset="0"/>
                <a:ea typeface="Calibri" panose="020F0502020204030204" pitchFamily="34" charset="0"/>
                <a:cs typeface="Calibri" panose="020F0502020204030204" pitchFamily="34" charset="0"/>
              </a:rPr>
              <a:t>Acts 1:6</a:t>
            </a:r>
            <a:endParaRPr lang="en-GB" sz="5400" i="1"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84921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52B9-6818-703A-6445-37E60A853C85}"/>
              </a:ext>
            </a:extLst>
          </p:cNvPr>
          <p:cNvSpPr>
            <a:spLocks noGrp="1"/>
          </p:cNvSpPr>
          <p:nvPr>
            <p:ph type="title"/>
          </p:nvPr>
        </p:nvSpPr>
        <p:spPr/>
        <p:txBody>
          <a:bodyPr/>
          <a:lstStyle/>
          <a:p>
            <a:r>
              <a:rPr lang="en-GB" dirty="0"/>
              <a:t>Jesus’ Mission – the King of the Jews</a:t>
            </a:r>
          </a:p>
        </p:txBody>
      </p:sp>
      <p:sp>
        <p:nvSpPr>
          <p:cNvPr id="3" name="Content Placeholder 2">
            <a:extLst>
              <a:ext uri="{FF2B5EF4-FFF2-40B4-BE49-F238E27FC236}">
                <a16:creationId xmlns:a16="http://schemas.microsoft.com/office/drawing/2014/main" id="{9BFA777C-52B5-4C53-8D2C-32828B6A1721}"/>
              </a:ext>
            </a:extLst>
          </p:cNvPr>
          <p:cNvSpPr>
            <a:spLocks noGrp="1"/>
          </p:cNvSpPr>
          <p:nvPr>
            <p:ph idx="1"/>
          </p:nvPr>
        </p:nvSpPr>
        <p:spPr>
          <a:xfrm>
            <a:off x="823261" y="1306286"/>
            <a:ext cx="9404722" cy="5098997"/>
          </a:xfrm>
        </p:spPr>
        <p:txBody>
          <a:bodyPr>
            <a:normAutofit fontScale="85000" lnSpcReduction="20000"/>
          </a:bodyPr>
          <a:lstStyle/>
          <a:p>
            <a:r>
              <a:rPr lang="en-GB" dirty="0"/>
              <a:t>Jesus came to inaugurate a new kingdom for God’s people </a:t>
            </a:r>
          </a:p>
          <a:p>
            <a:endParaRPr lang="en-GB" dirty="0"/>
          </a:p>
          <a:p>
            <a:r>
              <a:rPr lang="en-GB" dirty="0"/>
              <a:t>The invitation to the kingdom was particularly to the poor, the lowly, the oppressed</a:t>
            </a:r>
          </a:p>
          <a:p>
            <a:endParaRPr lang="en-GB" dirty="0"/>
          </a:p>
          <a:p>
            <a:r>
              <a:rPr lang="en-GB" dirty="0"/>
              <a:t>This kingdom of the Messiah must be received by faith not on the grounds of ethnicity i.e. a spiritual not an ethnic community. Thus the kingdom could be entered by both believing Jews and Gentiles </a:t>
            </a:r>
          </a:p>
          <a:p>
            <a:endParaRPr lang="en-GB" dirty="0"/>
          </a:p>
          <a:p>
            <a:r>
              <a:rPr lang="en-GB" dirty="0"/>
              <a:t>But Jesus’ kingdom was not ‘of this world’ i.e. not a political kingdom but a spiritual kingdom  that would only find fulfilment in ‘the world to come’ </a:t>
            </a:r>
          </a:p>
          <a:p>
            <a:endParaRPr lang="en-GB" dirty="0"/>
          </a:p>
          <a:p>
            <a:r>
              <a:rPr lang="en-GB" dirty="0"/>
              <a:t>This world was therefore still a place of ‘exile’ for the people of God</a:t>
            </a:r>
          </a:p>
          <a:p>
            <a:endParaRPr lang="en-GB" dirty="0"/>
          </a:p>
          <a:p>
            <a:endParaRPr lang="en-GB" dirty="0"/>
          </a:p>
        </p:txBody>
      </p:sp>
    </p:spTree>
    <p:extLst>
      <p:ext uri="{BB962C8B-B14F-4D97-AF65-F5344CB8AC3E}">
        <p14:creationId xmlns:p14="http://schemas.microsoft.com/office/powerpoint/2010/main" val="225664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1ED5-6201-3607-6B2C-8B61AD2C5A9C}"/>
              </a:ext>
            </a:extLst>
          </p:cNvPr>
          <p:cNvSpPr>
            <a:spLocks noGrp="1"/>
          </p:cNvSpPr>
          <p:nvPr>
            <p:ph type="title"/>
          </p:nvPr>
        </p:nvSpPr>
        <p:spPr/>
        <p:txBody>
          <a:bodyPr>
            <a:normAutofit fontScale="90000"/>
          </a:bodyPr>
          <a:lstStyle/>
          <a:p>
            <a:pPr algn="ctr"/>
            <a:r>
              <a:rPr lang="en-GB" b="1" dirty="0"/>
              <a:t>1 Peter – Christians in Exile</a:t>
            </a:r>
            <a:br>
              <a:rPr lang="en-GB" dirty="0"/>
            </a:br>
            <a:br>
              <a:rPr lang="en-GB" dirty="0"/>
            </a:br>
            <a:endParaRPr lang="en-GB" dirty="0"/>
          </a:p>
        </p:txBody>
      </p:sp>
      <p:sp>
        <p:nvSpPr>
          <p:cNvPr id="3" name="Content Placeholder 2">
            <a:extLst>
              <a:ext uri="{FF2B5EF4-FFF2-40B4-BE49-F238E27FC236}">
                <a16:creationId xmlns:a16="http://schemas.microsoft.com/office/drawing/2014/main" id="{33D84B25-EBE0-31C5-CD3E-BE27D92252E9}"/>
              </a:ext>
            </a:extLst>
          </p:cNvPr>
          <p:cNvSpPr>
            <a:spLocks noGrp="1"/>
          </p:cNvSpPr>
          <p:nvPr>
            <p:ph idx="1"/>
          </p:nvPr>
        </p:nvSpPr>
        <p:spPr>
          <a:xfrm>
            <a:off x="1103312" y="1482902"/>
            <a:ext cx="10190122" cy="5375098"/>
          </a:xfrm>
        </p:spPr>
        <p:txBody>
          <a:bodyPr>
            <a:normAutofit fontScale="70000" lnSpcReduction="20000"/>
          </a:bodyPr>
          <a:lstStyle/>
          <a:p>
            <a:r>
              <a:rPr lang="en-GB" sz="5100" dirty="0">
                <a:latin typeface="Calibri" panose="020F0502020204030204" pitchFamily="34" charset="0"/>
                <a:ea typeface="Calibri" panose="020F0502020204030204" pitchFamily="34" charset="0"/>
                <a:cs typeface="Calibri" panose="020F0502020204030204" pitchFamily="34" charset="0"/>
              </a:rPr>
              <a:t>I am writing to God’s chosen people who  are living as </a:t>
            </a:r>
            <a:r>
              <a:rPr lang="en-GB" sz="5100" b="1" dirty="0">
                <a:latin typeface="Calibri" panose="020F0502020204030204" pitchFamily="34" charset="0"/>
                <a:ea typeface="Calibri" panose="020F0502020204030204" pitchFamily="34" charset="0"/>
                <a:cs typeface="Calibri" panose="020F0502020204030204" pitchFamily="34" charset="0"/>
              </a:rPr>
              <a:t>exiles</a:t>
            </a:r>
            <a:r>
              <a:rPr lang="en-GB" sz="5100" dirty="0">
                <a:latin typeface="Calibri" panose="020F0502020204030204" pitchFamily="34" charset="0"/>
                <a:ea typeface="Calibri" panose="020F0502020204030204" pitchFamily="34" charset="0"/>
                <a:cs typeface="Calibri" panose="020F0502020204030204" pitchFamily="34" charset="0"/>
              </a:rPr>
              <a:t> in the provinces of Pontus, Galatia, Cappadocia, Asia, and Bithynia (1:1 NLT)</a:t>
            </a:r>
          </a:p>
          <a:p>
            <a:endParaRPr lang="en-GB" sz="5100" dirty="0">
              <a:latin typeface="Calibri" panose="020F0502020204030204" pitchFamily="34" charset="0"/>
              <a:ea typeface="Calibri" panose="020F0502020204030204" pitchFamily="34" charset="0"/>
              <a:cs typeface="Calibri" panose="020F0502020204030204" pitchFamily="34" charset="0"/>
            </a:endParaRPr>
          </a:p>
          <a:p>
            <a:endParaRPr lang="en-GB" sz="5100" dirty="0">
              <a:latin typeface="Calibri" panose="020F0502020204030204" pitchFamily="34" charset="0"/>
              <a:ea typeface="Calibri" panose="020F0502020204030204" pitchFamily="34" charset="0"/>
              <a:cs typeface="Calibri" panose="020F0502020204030204" pitchFamily="34" charset="0"/>
            </a:endParaRPr>
          </a:p>
          <a:p>
            <a:r>
              <a:rPr lang="en-GB" sz="5100" dirty="0">
                <a:latin typeface="Calibri" panose="020F0502020204030204" pitchFamily="34" charset="0"/>
                <a:ea typeface="Calibri" panose="020F0502020204030204" pitchFamily="34" charset="0"/>
                <a:cs typeface="Calibri" panose="020F0502020204030204" pitchFamily="34" charset="0"/>
              </a:rPr>
              <a:t>Dear friends, I warn you as </a:t>
            </a:r>
            <a:r>
              <a:rPr lang="en-GB" sz="5100" b="1" dirty="0">
                <a:latin typeface="Calibri" panose="020F0502020204030204" pitchFamily="34" charset="0"/>
                <a:ea typeface="Calibri" panose="020F0502020204030204" pitchFamily="34" charset="0"/>
                <a:cs typeface="Calibri" panose="020F0502020204030204" pitchFamily="34" charset="0"/>
              </a:rPr>
              <a:t>exiles</a:t>
            </a:r>
            <a:r>
              <a:rPr lang="en-GB" sz="5100" dirty="0">
                <a:latin typeface="Calibri" panose="020F0502020204030204" pitchFamily="34" charset="0"/>
                <a:ea typeface="Calibri" panose="020F0502020204030204" pitchFamily="34" charset="0"/>
                <a:cs typeface="Calibri" panose="020F0502020204030204" pitchFamily="34" charset="0"/>
              </a:rPr>
              <a:t> to keep away from worldly desires that wage war against your souls. (2:11 NLT)</a:t>
            </a:r>
          </a:p>
          <a:p>
            <a:endParaRPr lang="en-GB" sz="3600" dirty="0">
              <a:latin typeface="Calibri" panose="020F0502020204030204" pitchFamily="34" charset="0"/>
              <a:ea typeface="Calibri" panose="020F0502020204030204" pitchFamily="34" charset="0"/>
              <a:cs typeface="Calibri" panose="020F0502020204030204" pitchFamily="34" charset="0"/>
            </a:endParaRPr>
          </a:p>
          <a:p>
            <a:endParaRPr lang="en-GB" sz="3600" dirty="0">
              <a:latin typeface="Calibri" panose="020F0502020204030204" pitchFamily="34" charset="0"/>
              <a:ea typeface="Calibri" panose="020F0502020204030204" pitchFamily="34" charset="0"/>
              <a:cs typeface="Calibri" panose="020F0502020204030204" pitchFamily="34" charset="0"/>
            </a:endParaRPr>
          </a:p>
          <a:p>
            <a:r>
              <a:rPr lang="en-GB" sz="3200" dirty="0">
                <a:latin typeface="Calibri" panose="020F0502020204030204" pitchFamily="34" charset="0"/>
                <a:ea typeface="Calibri" panose="020F0502020204030204" pitchFamily="34" charset="0"/>
                <a:cs typeface="Calibri" panose="020F0502020204030204" pitchFamily="34" charset="0"/>
              </a:rPr>
              <a:t>’</a:t>
            </a:r>
            <a:endParaRPr lang="en-GB" sz="29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79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0049-55E7-ECBC-17C0-16201A8E91A3}"/>
              </a:ext>
            </a:extLst>
          </p:cNvPr>
          <p:cNvSpPr>
            <a:spLocks noGrp="1"/>
          </p:cNvSpPr>
          <p:nvPr>
            <p:ph type="title"/>
          </p:nvPr>
        </p:nvSpPr>
        <p:spPr>
          <a:xfrm>
            <a:off x="646111" y="276450"/>
            <a:ext cx="9404723" cy="538800"/>
          </a:xfrm>
        </p:spPr>
        <p:txBody>
          <a:bodyPr>
            <a:normAutofit fontScale="90000"/>
          </a:bodyPr>
          <a:lstStyle/>
          <a:p>
            <a:r>
              <a:rPr lang="en-GB" dirty="0"/>
              <a:t>Christians in Exile</a:t>
            </a:r>
          </a:p>
        </p:txBody>
      </p:sp>
      <p:sp>
        <p:nvSpPr>
          <p:cNvPr id="3" name="Content Placeholder 2">
            <a:extLst>
              <a:ext uri="{FF2B5EF4-FFF2-40B4-BE49-F238E27FC236}">
                <a16:creationId xmlns:a16="http://schemas.microsoft.com/office/drawing/2014/main" id="{BAD00031-6EA2-3CDE-875F-547CBA261D6F}"/>
              </a:ext>
            </a:extLst>
          </p:cNvPr>
          <p:cNvSpPr>
            <a:spLocks noGrp="1"/>
          </p:cNvSpPr>
          <p:nvPr>
            <p:ph idx="1"/>
          </p:nvPr>
        </p:nvSpPr>
        <p:spPr>
          <a:xfrm>
            <a:off x="1103312" y="1068636"/>
            <a:ext cx="10144910" cy="5552501"/>
          </a:xfrm>
        </p:spPr>
        <p:txBody>
          <a:bodyPr>
            <a:normAutofit fontScale="92500" lnSpcReduction="10000"/>
          </a:bodyPr>
          <a:lstStyle/>
          <a:p>
            <a:r>
              <a:rPr lang="en-GB" sz="2200" dirty="0">
                <a:latin typeface="Calibri" panose="020F0502020204030204" pitchFamily="34" charset="0"/>
                <a:ea typeface="Calibri" panose="020F0502020204030204" pitchFamily="34" charset="0"/>
                <a:cs typeface="Calibri" panose="020F0502020204030204" pitchFamily="34" charset="0"/>
              </a:rPr>
              <a:t>God takes people who were at home in their culture and turns them into exiles ..  People who now feel themselves strangers, refugees, out of place and homeless in that same culture, with its consequent challenges – ‘this world is not my home I’m just passing through</a:t>
            </a:r>
          </a:p>
          <a:p>
            <a:r>
              <a:rPr lang="en-GB" sz="2200" dirty="0">
                <a:latin typeface="Calibri" panose="020F0502020204030204" pitchFamily="34" charset="0"/>
                <a:ea typeface="Calibri" panose="020F0502020204030204" pitchFamily="34" charset="0"/>
                <a:cs typeface="Calibri" panose="020F0502020204030204" pitchFamily="34" charset="0"/>
              </a:rPr>
              <a:t>In one sense our exile has ended in Jesus – we are forgiven and restored but we are also still in exile until he returns and we inherit the kingdom of a new heaven and a new earth</a:t>
            </a:r>
          </a:p>
          <a:p>
            <a:endParaRPr lang="en-GB" sz="2200" dirty="0">
              <a:latin typeface="Calibri" panose="020F0502020204030204" pitchFamily="34" charset="0"/>
              <a:ea typeface="Calibri" panose="020F0502020204030204" pitchFamily="34" charset="0"/>
              <a:cs typeface="Calibri" panose="020F0502020204030204" pitchFamily="34" charset="0"/>
            </a:endParaRPr>
          </a:p>
          <a:p>
            <a:r>
              <a:rPr lang="en-GB" sz="2200" b="1" dirty="0">
                <a:latin typeface="Calibri" panose="020F0502020204030204" pitchFamily="34" charset="0"/>
                <a:ea typeface="Calibri" panose="020F0502020204030204" pitchFamily="34" charset="0"/>
                <a:cs typeface="Calibri" panose="020F0502020204030204" pitchFamily="34" charset="0"/>
              </a:rPr>
              <a:t>How do we live as exiles ? (1 Peter)</a:t>
            </a:r>
          </a:p>
          <a:p>
            <a:r>
              <a:rPr lang="en-GB" sz="2200" dirty="0">
                <a:latin typeface="Calibri" panose="020F0502020204030204" pitchFamily="34" charset="0"/>
                <a:ea typeface="Calibri" panose="020F0502020204030204" pitchFamily="34" charset="0"/>
                <a:cs typeface="Calibri" panose="020F0502020204030204" pitchFamily="34" charset="0"/>
              </a:rPr>
              <a:t>1) Live as responsible citizens in this world – use your vote, obey the law (unless it contradicts God’s law)</a:t>
            </a:r>
          </a:p>
          <a:p>
            <a:endParaRPr lang="en-GB" sz="2200" dirty="0">
              <a:latin typeface="Calibri" panose="020F0502020204030204" pitchFamily="34" charset="0"/>
              <a:ea typeface="Calibri" panose="020F0502020204030204" pitchFamily="34" charset="0"/>
              <a:cs typeface="Calibri" panose="020F0502020204030204" pitchFamily="34" charset="0"/>
            </a:endParaRPr>
          </a:p>
          <a:p>
            <a:r>
              <a:rPr lang="en-GB" sz="2200" dirty="0">
                <a:latin typeface="Calibri" panose="020F0502020204030204" pitchFamily="34" charset="0"/>
                <a:ea typeface="Calibri" panose="020F0502020204030204" pitchFamily="34" charset="0"/>
                <a:cs typeface="Calibri" panose="020F0502020204030204" pitchFamily="34" charset="0"/>
              </a:rPr>
              <a:t>2) The church of Christ is not living on a playground but a battleground. Or are we living in our comfort zone – playground Christians? Avoiding risks and challenges, not wanting to suffer in any way for our faith? SCF - It is those who are willing to step out and serve whom God is blessing </a:t>
            </a:r>
          </a:p>
          <a:p>
            <a:endParaRPr lang="en-GB" sz="2200" dirty="0">
              <a:latin typeface="Calibri" panose="020F0502020204030204" pitchFamily="34" charset="0"/>
              <a:ea typeface="Calibri" panose="020F0502020204030204" pitchFamily="34" charset="0"/>
              <a:cs typeface="Calibri" panose="020F0502020204030204" pitchFamily="34" charset="0"/>
            </a:endParaRPr>
          </a:p>
          <a:p>
            <a:r>
              <a:rPr lang="en-GB" sz="2200" dirty="0">
                <a:latin typeface="Calibri" panose="020F0502020204030204" pitchFamily="34" charset="0"/>
                <a:ea typeface="Calibri" panose="020F0502020204030204" pitchFamily="34" charset="0"/>
                <a:cs typeface="Calibri" panose="020F0502020204030204" pitchFamily="34" charset="0"/>
              </a:rPr>
              <a:t>3) Rejoice in your future inheritance in Christ, an inheritance in heaven that is imperishable, undefiled and unfading (1:3-5)</a:t>
            </a:r>
          </a:p>
          <a:p>
            <a:endParaRPr lang="en-GB" dirty="0"/>
          </a:p>
          <a:p>
            <a:endParaRPr lang="en-GB" dirty="0"/>
          </a:p>
          <a:p>
            <a:endParaRPr lang="en-GB" dirty="0"/>
          </a:p>
        </p:txBody>
      </p:sp>
    </p:spTree>
    <p:extLst>
      <p:ext uri="{BB962C8B-B14F-4D97-AF65-F5344CB8AC3E}">
        <p14:creationId xmlns:p14="http://schemas.microsoft.com/office/powerpoint/2010/main" val="421066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68CD-6808-DCAB-6A06-188201CDE711}"/>
              </a:ext>
            </a:extLst>
          </p:cNvPr>
          <p:cNvSpPr>
            <a:spLocks noGrp="1"/>
          </p:cNvSpPr>
          <p:nvPr>
            <p:ph type="title"/>
          </p:nvPr>
        </p:nvSpPr>
        <p:spPr/>
        <p:txBody>
          <a:bodyPr/>
          <a:lstStyle/>
          <a:p>
            <a:pPr algn="ctr"/>
            <a:r>
              <a:rPr lang="en-GB" b="1" dirty="0">
                <a:latin typeface="Calibri" panose="020F0502020204030204" pitchFamily="34" charset="0"/>
                <a:ea typeface="Calibri" panose="020F0502020204030204" pitchFamily="34" charset="0"/>
                <a:cs typeface="Calibri" panose="020F0502020204030204" pitchFamily="34" charset="0"/>
              </a:rPr>
              <a:t>Looking for the End of Exile</a:t>
            </a:r>
          </a:p>
        </p:txBody>
      </p:sp>
      <p:sp>
        <p:nvSpPr>
          <p:cNvPr id="3" name="Content Placeholder 2">
            <a:extLst>
              <a:ext uri="{FF2B5EF4-FFF2-40B4-BE49-F238E27FC236}">
                <a16:creationId xmlns:a16="http://schemas.microsoft.com/office/drawing/2014/main" id="{01AD075A-232C-96CC-BC3E-89C33067012E}"/>
              </a:ext>
            </a:extLst>
          </p:cNvPr>
          <p:cNvSpPr>
            <a:spLocks noGrp="1"/>
          </p:cNvSpPr>
          <p:nvPr>
            <p:ph idx="1"/>
          </p:nvPr>
        </p:nvSpPr>
        <p:spPr>
          <a:xfrm>
            <a:off x="1103312" y="1425040"/>
            <a:ext cx="10035743" cy="5432960"/>
          </a:xfrm>
        </p:spPr>
        <p:txBody>
          <a:bodyPr>
            <a:normAutofit lnSpcReduction="10000"/>
          </a:bodyPr>
          <a:lstStyle/>
          <a:p>
            <a:pPr marL="0" indent="0">
              <a:buNone/>
            </a:pPr>
            <a:r>
              <a:rPr lang="en-GB" sz="3900" dirty="0">
                <a:latin typeface="Calibri" panose="020F0502020204030204" pitchFamily="34" charset="0"/>
                <a:ea typeface="Calibri" panose="020F0502020204030204" pitchFamily="34" charset="0"/>
                <a:cs typeface="Calibri" panose="020F0502020204030204" pitchFamily="34" charset="0"/>
              </a:rPr>
              <a:t>Abraham was confidently looking forward to the city with eternal foundations, a city designed and built by God…. They all were longing  for </a:t>
            </a:r>
            <a:r>
              <a:rPr lang="en-GB" sz="3900" b="1" dirty="0">
                <a:latin typeface="Calibri" panose="020F0502020204030204" pitchFamily="34" charset="0"/>
                <a:ea typeface="Calibri" panose="020F0502020204030204" pitchFamily="34" charset="0"/>
                <a:cs typeface="Calibri" panose="020F0502020204030204" pitchFamily="34" charset="0"/>
              </a:rPr>
              <a:t>a better country</a:t>
            </a:r>
            <a:r>
              <a:rPr lang="en-GB" sz="3900" dirty="0">
                <a:latin typeface="Calibri" panose="020F0502020204030204" pitchFamily="34" charset="0"/>
                <a:ea typeface="Calibri" panose="020F0502020204030204" pitchFamily="34" charset="0"/>
                <a:cs typeface="Calibri" panose="020F0502020204030204" pitchFamily="34" charset="0"/>
              </a:rPr>
              <a:t>, a </a:t>
            </a:r>
            <a:r>
              <a:rPr lang="en-GB" sz="3900" b="1" dirty="0">
                <a:latin typeface="Calibri" panose="020F0502020204030204" pitchFamily="34" charset="0"/>
                <a:ea typeface="Calibri" panose="020F0502020204030204" pitchFamily="34" charset="0"/>
                <a:cs typeface="Calibri" panose="020F0502020204030204" pitchFamily="34" charset="0"/>
              </a:rPr>
              <a:t>heavenly homeland</a:t>
            </a:r>
            <a:r>
              <a:rPr lang="en-GB" sz="3900" dirty="0">
                <a:latin typeface="Calibri" panose="020F0502020204030204" pitchFamily="34" charset="0"/>
                <a:ea typeface="Calibri" panose="020F0502020204030204" pitchFamily="34" charset="0"/>
                <a:cs typeface="Calibri" panose="020F0502020204030204" pitchFamily="34" charset="0"/>
              </a:rPr>
              <a:t>… for God has prepared a city for them </a:t>
            </a:r>
          </a:p>
          <a:p>
            <a:pPr marL="0" indent="0" algn="r">
              <a:buNone/>
            </a:pPr>
            <a:r>
              <a:rPr lang="en-GB" sz="3500" i="1" dirty="0">
                <a:latin typeface="Calibri" panose="020F0502020204030204" pitchFamily="34" charset="0"/>
                <a:ea typeface="Calibri" panose="020F0502020204030204" pitchFamily="34" charset="0"/>
                <a:cs typeface="Calibri" panose="020F0502020204030204" pitchFamily="34" charset="0"/>
              </a:rPr>
              <a:t>Hebrews 11:10-16, NLT</a:t>
            </a:r>
          </a:p>
          <a:p>
            <a:pPr marL="0" indent="0" algn="r">
              <a:buNone/>
            </a:pPr>
            <a:endParaRPr lang="en-GB" sz="3500"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3900" dirty="0">
                <a:latin typeface="Calibri" panose="020F0502020204030204" pitchFamily="34" charset="0"/>
                <a:ea typeface="Calibri" panose="020F0502020204030204" pitchFamily="34" charset="0"/>
                <a:cs typeface="Calibri" panose="020F0502020204030204" pitchFamily="34" charset="0"/>
              </a:rPr>
              <a:t>For this world is not our permanent home, we are looking forward to a home yet to come </a:t>
            </a:r>
          </a:p>
          <a:p>
            <a:pPr marL="0" indent="0" algn="r">
              <a:buNone/>
            </a:pPr>
            <a:r>
              <a:rPr lang="en-GB" sz="3500" i="1" dirty="0">
                <a:latin typeface="Calibri" panose="020F0502020204030204" pitchFamily="34" charset="0"/>
                <a:ea typeface="Calibri" panose="020F0502020204030204" pitchFamily="34" charset="0"/>
                <a:cs typeface="Calibri" panose="020F0502020204030204" pitchFamily="34" charset="0"/>
              </a:rPr>
              <a:t>Hebrews 13:14, NLT</a:t>
            </a:r>
          </a:p>
          <a:p>
            <a:endParaRPr lang="en-GB"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90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AE1E-E42B-811A-2481-18BD5EC159ED}"/>
              </a:ext>
            </a:extLst>
          </p:cNvPr>
          <p:cNvSpPr>
            <a:spLocks noGrp="1"/>
          </p:cNvSpPr>
          <p:nvPr>
            <p:ph type="title"/>
          </p:nvPr>
        </p:nvSpPr>
        <p:spPr/>
        <p:txBody>
          <a:bodyPr/>
          <a:lstStyle/>
          <a:p>
            <a:pPr algn="ctr"/>
            <a:r>
              <a:rPr lang="en-GB" sz="5400" b="1" dirty="0">
                <a:latin typeface="Calibri" panose="020F0502020204030204" pitchFamily="34" charset="0"/>
                <a:ea typeface="Calibri" panose="020F0502020204030204" pitchFamily="34" charset="0"/>
                <a:cs typeface="Calibri" panose="020F0502020204030204" pitchFamily="34" charset="0"/>
              </a:rPr>
              <a:t>The Ultimate Return to Zion</a:t>
            </a:r>
          </a:p>
        </p:txBody>
      </p:sp>
      <p:sp>
        <p:nvSpPr>
          <p:cNvPr id="3" name="Content Placeholder 2">
            <a:extLst>
              <a:ext uri="{FF2B5EF4-FFF2-40B4-BE49-F238E27FC236}">
                <a16:creationId xmlns:a16="http://schemas.microsoft.com/office/drawing/2014/main" id="{082B38F4-1F74-B7E9-2F70-1C443BD1E6A1}"/>
              </a:ext>
            </a:extLst>
          </p:cNvPr>
          <p:cNvSpPr>
            <a:spLocks noGrp="1"/>
          </p:cNvSpPr>
          <p:nvPr>
            <p:ph idx="1"/>
          </p:nvPr>
        </p:nvSpPr>
        <p:spPr>
          <a:xfrm>
            <a:off x="459071" y="1853248"/>
            <a:ext cx="10368364" cy="4739535"/>
          </a:xfrm>
        </p:spPr>
        <p:txBody>
          <a:bodyPr>
            <a:normAutofit/>
          </a:bodyPr>
          <a:lstStyle/>
          <a:p>
            <a:endParaRPr lang="en-GB" sz="3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GB" sz="4800" dirty="0">
                <a:latin typeface="Calibri" panose="020F0502020204030204" pitchFamily="34" charset="0"/>
                <a:ea typeface="Calibri" panose="020F0502020204030204" pitchFamily="34" charset="0"/>
                <a:cs typeface="Calibri" panose="020F0502020204030204" pitchFamily="34" charset="0"/>
              </a:rPr>
              <a:t>But you have come to Mount Zion, to the heavenly Jerusalem, the city of the living God</a:t>
            </a:r>
          </a:p>
          <a:p>
            <a:pPr marL="0" indent="0" algn="r">
              <a:buNone/>
            </a:pPr>
            <a:endParaRPr lang="en-GB" sz="3200" i="1" dirty="0">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n-GB" sz="3200" i="1" dirty="0">
                <a:latin typeface="Calibri" panose="020F0502020204030204" pitchFamily="34" charset="0"/>
                <a:ea typeface="Calibri" panose="020F0502020204030204" pitchFamily="34" charset="0"/>
                <a:cs typeface="Calibri" panose="020F0502020204030204" pitchFamily="34" charset="0"/>
              </a:rPr>
              <a:t>Hebrews 12:22</a:t>
            </a:r>
          </a:p>
          <a:p>
            <a:pPr algn="r"/>
            <a:endParaRPr lang="en-GB" sz="3200" i="1" dirty="0">
              <a:latin typeface="Calibri" panose="020F0502020204030204" pitchFamily="34" charset="0"/>
              <a:ea typeface="Calibri" panose="020F0502020204030204" pitchFamily="34" charset="0"/>
              <a:cs typeface="Calibri" panose="020F0502020204030204" pitchFamily="34" charset="0"/>
            </a:endParaRPr>
          </a:p>
          <a:p>
            <a:pPr algn="r"/>
            <a:endParaRPr lang="en-GB" sz="3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427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EF947-C9D5-720E-7A0D-28FD047B5B90}"/>
              </a:ext>
            </a:extLst>
          </p:cNvPr>
          <p:cNvSpPr txBox="1"/>
          <p:nvPr/>
        </p:nvSpPr>
        <p:spPr>
          <a:xfrm>
            <a:off x="973776" y="914400"/>
            <a:ext cx="9690265" cy="3785652"/>
          </a:xfrm>
          <a:prstGeom prst="rect">
            <a:avLst/>
          </a:prstGeom>
          <a:noFill/>
        </p:spPr>
        <p:txBody>
          <a:bodyPr wrap="square" rtlCol="0">
            <a:spAutoFit/>
          </a:bodyPr>
          <a:lstStyle/>
          <a:p>
            <a:r>
              <a:rPr lang="en-GB" sz="4000" dirty="0">
                <a:latin typeface="Calibri" panose="020F0502020204030204" pitchFamily="34" charset="0"/>
                <a:ea typeface="Calibri" panose="020F0502020204030204" pitchFamily="34" charset="0"/>
                <a:cs typeface="Calibri" panose="020F0502020204030204" pitchFamily="34" charset="0"/>
              </a:rPr>
              <a:t>What is the most important historical event in the Old Testament that is least known and understood by modern-day Christians?</a:t>
            </a:r>
          </a:p>
          <a:p>
            <a:endParaRPr lang="en-GB" sz="4000" dirty="0">
              <a:latin typeface="Calibri" panose="020F0502020204030204" pitchFamily="34" charset="0"/>
              <a:ea typeface="Calibri" panose="020F0502020204030204" pitchFamily="34" charset="0"/>
              <a:cs typeface="Calibri" panose="020F0502020204030204" pitchFamily="34" charset="0"/>
            </a:endParaRPr>
          </a:p>
          <a:p>
            <a:r>
              <a:rPr lang="en-GB" sz="4000" dirty="0">
                <a:latin typeface="Calibri" panose="020F0502020204030204" pitchFamily="34" charset="0"/>
                <a:ea typeface="Calibri" panose="020F0502020204030204" pitchFamily="34" charset="0"/>
                <a:cs typeface="Calibri" panose="020F0502020204030204" pitchFamily="34" charset="0"/>
              </a:rPr>
              <a:t>The Babylonian Exile of the Jewish people</a:t>
            </a:r>
          </a:p>
          <a:p>
            <a:endParaRPr lang="en-GB"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618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8D631-743B-016A-960A-3493E48A4132}"/>
              </a:ext>
            </a:extLst>
          </p:cNvPr>
          <p:cNvSpPr>
            <a:spLocks noGrp="1"/>
          </p:cNvSpPr>
          <p:nvPr>
            <p:ph idx="4294967295"/>
          </p:nvPr>
        </p:nvSpPr>
        <p:spPr>
          <a:xfrm>
            <a:off x="0" y="0"/>
            <a:ext cx="8947150" cy="6858000"/>
          </a:xfrm>
        </p:spPr>
        <p:txBody>
          <a:bodyPr>
            <a:normAutofit/>
          </a:bodyPr>
          <a:lstStyle/>
          <a:p>
            <a:pPr algn="ctr"/>
            <a:r>
              <a:rPr lang="en-GB" sz="3200" dirty="0">
                <a:latin typeface="Calibri" panose="020F0502020204030204" pitchFamily="34" charset="0"/>
                <a:ea typeface="Calibri" panose="020F0502020204030204" pitchFamily="34" charset="0"/>
                <a:cs typeface="Calibri" panose="020F0502020204030204" pitchFamily="34" charset="0"/>
              </a:rPr>
              <a:t>And there’s another country</a:t>
            </a:r>
          </a:p>
          <a:p>
            <a:pPr algn="ctr"/>
            <a:r>
              <a:rPr lang="en-GB" sz="3200" dirty="0">
                <a:latin typeface="Calibri" panose="020F0502020204030204" pitchFamily="34" charset="0"/>
                <a:ea typeface="Calibri" panose="020F0502020204030204" pitchFamily="34" charset="0"/>
                <a:cs typeface="Calibri" panose="020F0502020204030204" pitchFamily="34" charset="0"/>
              </a:rPr>
              <a:t>I’ve heard of long ago</a:t>
            </a:r>
          </a:p>
          <a:p>
            <a:pPr algn="ctr"/>
            <a:r>
              <a:rPr lang="en-GB" sz="3200" dirty="0">
                <a:latin typeface="Calibri" panose="020F0502020204030204" pitchFamily="34" charset="0"/>
                <a:ea typeface="Calibri" panose="020F0502020204030204" pitchFamily="34" charset="0"/>
                <a:cs typeface="Calibri" panose="020F0502020204030204" pitchFamily="34" charset="0"/>
              </a:rPr>
              <a:t>Most dear to them that love her</a:t>
            </a:r>
          </a:p>
          <a:p>
            <a:pPr algn="ctr"/>
            <a:r>
              <a:rPr lang="en-GB" sz="3200" dirty="0">
                <a:latin typeface="Calibri" panose="020F0502020204030204" pitchFamily="34" charset="0"/>
                <a:ea typeface="Calibri" panose="020F0502020204030204" pitchFamily="34" charset="0"/>
                <a:cs typeface="Calibri" panose="020F0502020204030204" pitchFamily="34" charset="0"/>
              </a:rPr>
              <a:t>Most great to them that know</a:t>
            </a:r>
          </a:p>
          <a:p>
            <a:pPr algn="ctr"/>
            <a:r>
              <a:rPr lang="en-GB" sz="3200" dirty="0">
                <a:latin typeface="Calibri" panose="020F0502020204030204" pitchFamily="34" charset="0"/>
                <a:ea typeface="Calibri" panose="020F0502020204030204" pitchFamily="34" charset="0"/>
                <a:cs typeface="Calibri" panose="020F0502020204030204" pitchFamily="34" charset="0"/>
              </a:rPr>
              <a:t>We may not count her armies</a:t>
            </a:r>
          </a:p>
          <a:p>
            <a:pPr algn="ctr"/>
            <a:r>
              <a:rPr lang="en-GB" sz="3200" dirty="0">
                <a:latin typeface="Calibri" panose="020F0502020204030204" pitchFamily="34" charset="0"/>
                <a:ea typeface="Calibri" panose="020F0502020204030204" pitchFamily="34" charset="0"/>
                <a:cs typeface="Calibri" panose="020F0502020204030204" pitchFamily="34" charset="0"/>
              </a:rPr>
              <a:t>We may not see her King</a:t>
            </a:r>
          </a:p>
          <a:p>
            <a:pPr algn="ctr"/>
            <a:r>
              <a:rPr lang="en-GB" sz="3200" dirty="0">
                <a:latin typeface="Calibri" panose="020F0502020204030204" pitchFamily="34" charset="0"/>
                <a:ea typeface="Calibri" panose="020F0502020204030204" pitchFamily="34" charset="0"/>
                <a:cs typeface="Calibri" panose="020F0502020204030204" pitchFamily="34" charset="0"/>
              </a:rPr>
              <a:t>Her fortress is a faithful heart</a:t>
            </a:r>
          </a:p>
          <a:p>
            <a:pPr algn="ctr"/>
            <a:r>
              <a:rPr lang="en-GB" sz="3200" dirty="0">
                <a:latin typeface="Calibri" panose="020F0502020204030204" pitchFamily="34" charset="0"/>
                <a:ea typeface="Calibri" panose="020F0502020204030204" pitchFamily="34" charset="0"/>
                <a:cs typeface="Calibri" panose="020F0502020204030204" pitchFamily="34" charset="0"/>
              </a:rPr>
              <a:t>Her pride is suffering</a:t>
            </a:r>
          </a:p>
          <a:p>
            <a:pPr algn="ctr"/>
            <a:r>
              <a:rPr lang="en-GB" sz="3200" dirty="0">
                <a:latin typeface="Calibri" panose="020F0502020204030204" pitchFamily="34" charset="0"/>
                <a:ea typeface="Calibri" panose="020F0502020204030204" pitchFamily="34" charset="0"/>
                <a:cs typeface="Calibri" panose="020F0502020204030204" pitchFamily="34" charset="0"/>
              </a:rPr>
              <a:t>And soul by soul and silently</a:t>
            </a:r>
          </a:p>
          <a:p>
            <a:pPr algn="ctr"/>
            <a:r>
              <a:rPr lang="en-GB" sz="3200" dirty="0">
                <a:latin typeface="Calibri" panose="020F0502020204030204" pitchFamily="34" charset="0"/>
                <a:ea typeface="Calibri" panose="020F0502020204030204" pitchFamily="34" charset="0"/>
                <a:cs typeface="Calibri" panose="020F0502020204030204" pitchFamily="34" charset="0"/>
              </a:rPr>
              <a:t>Her shining bounds increase</a:t>
            </a:r>
          </a:p>
          <a:p>
            <a:pPr algn="ctr"/>
            <a:r>
              <a:rPr lang="en-GB" sz="3200" dirty="0">
                <a:latin typeface="Calibri" panose="020F0502020204030204" pitchFamily="34" charset="0"/>
                <a:ea typeface="Calibri" panose="020F0502020204030204" pitchFamily="34" charset="0"/>
                <a:cs typeface="Calibri" panose="020F0502020204030204" pitchFamily="34" charset="0"/>
              </a:rPr>
              <a:t>And her ways are ways of gentleness</a:t>
            </a:r>
          </a:p>
          <a:p>
            <a:pPr algn="ctr"/>
            <a:r>
              <a:rPr lang="en-GB" sz="3200" dirty="0">
                <a:latin typeface="Calibri" panose="020F0502020204030204" pitchFamily="34" charset="0"/>
                <a:ea typeface="Calibri" panose="020F0502020204030204" pitchFamily="34" charset="0"/>
                <a:cs typeface="Calibri" panose="020F0502020204030204" pitchFamily="34" charset="0"/>
              </a:rPr>
              <a:t>And all her paths are peace</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58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1527-02FC-6588-F833-E6C7AFDF8300}"/>
              </a:ext>
            </a:extLst>
          </p:cNvPr>
          <p:cNvSpPr>
            <a:spLocks noGrp="1"/>
          </p:cNvSpPr>
          <p:nvPr>
            <p:ph type="title"/>
          </p:nvPr>
        </p:nvSpPr>
        <p:spPr>
          <a:xfrm>
            <a:off x="646111" y="112816"/>
            <a:ext cx="9404723" cy="967839"/>
          </a:xfrm>
        </p:spPr>
        <p:txBody>
          <a:bodyPr/>
          <a:lstStyle/>
          <a:p>
            <a:pPr algn="ctr"/>
            <a:r>
              <a:rPr lang="en-GB" sz="4800" b="1" dirty="0">
                <a:latin typeface="Calibri" panose="020F0502020204030204" pitchFamily="34" charset="0"/>
                <a:ea typeface="Calibri" panose="020F0502020204030204" pitchFamily="34" charset="0"/>
                <a:cs typeface="Calibri" panose="020F0502020204030204" pitchFamily="34" charset="0"/>
              </a:rPr>
              <a:t>The Significance of Exile - Outline</a:t>
            </a:r>
          </a:p>
        </p:txBody>
      </p:sp>
      <p:sp>
        <p:nvSpPr>
          <p:cNvPr id="3" name="Content Placeholder 2">
            <a:extLst>
              <a:ext uri="{FF2B5EF4-FFF2-40B4-BE49-F238E27FC236}">
                <a16:creationId xmlns:a16="http://schemas.microsoft.com/office/drawing/2014/main" id="{FCA99F88-1405-A046-4F87-BE7F26C262D4}"/>
              </a:ext>
            </a:extLst>
          </p:cNvPr>
          <p:cNvSpPr>
            <a:spLocks noGrp="1"/>
          </p:cNvSpPr>
          <p:nvPr>
            <p:ph idx="1"/>
          </p:nvPr>
        </p:nvSpPr>
        <p:spPr>
          <a:xfrm>
            <a:off x="510639" y="1436914"/>
            <a:ext cx="11245931" cy="5308270"/>
          </a:xfrm>
        </p:spPr>
        <p:txBody>
          <a:bodyPr>
            <a:normAutofit/>
          </a:bodyPr>
          <a:lstStyle/>
          <a:p>
            <a:r>
              <a:rPr lang="en-GB" sz="3600" dirty="0">
                <a:latin typeface="Calibri" panose="020F0502020204030204" pitchFamily="34" charset="0"/>
                <a:ea typeface="Calibri" panose="020F0502020204030204" pitchFamily="34" charset="0"/>
                <a:cs typeface="Calibri" panose="020F0502020204030204" pitchFamily="34" charset="0"/>
              </a:rPr>
              <a:t>The place of the exile in the history of the OT</a:t>
            </a:r>
          </a:p>
          <a:p>
            <a:endParaRPr lang="en-GB" sz="3600" dirty="0">
              <a:latin typeface="Calibri" panose="020F0502020204030204" pitchFamily="34" charset="0"/>
              <a:ea typeface="Calibri" panose="020F0502020204030204" pitchFamily="34" charset="0"/>
              <a:cs typeface="Calibri" panose="020F0502020204030204" pitchFamily="34" charset="0"/>
            </a:endParaRPr>
          </a:p>
          <a:p>
            <a:r>
              <a:rPr lang="en-GB" sz="3600" dirty="0">
                <a:latin typeface="Calibri" panose="020F0502020204030204" pitchFamily="34" charset="0"/>
                <a:ea typeface="Calibri" panose="020F0502020204030204" pitchFamily="34" charset="0"/>
                <a:cs typeface="Calibri" panose="020F0502020204030204" pitchFamily="34" charset="0"/>
              </a:rPr>
              <a:t>The impact of ‘exile’ in shaping the OT</a:t>
            </a:r>
          </a:p>
          <a:p>
            <a:endParaRPr lang="en-GB" sz="3600" dirty="0">
              <a:latin typeface="Calibri" panose="020F0502020204030204" pitchFamily="34" charset="0"/>
              <a:ea typeface="Calibri" panose="020F0502020204030204" pitchFamily="34" charset="0"/>
              <a:cs typeface="Calibri" panose="020F0502020204030204" pitchFamily="34" charset="0"/>
            </a:endParaRPr>
          </a:p>
          <a:p>
            <a:r>
              <a:rPr lang="en-GB" sz="3600" dirty="0">
                <a:latin typeface="Calibri" panose="020F0502020204030204" pitchFamily="34" charset="0"/>
                <a:ea typeface="Calibri" panose="020F0502020204030204" pitchFamily="34" charset="0"/>
                <a:cs typeface="Calibri" panose="020F0502020204030204" pitchFamily="34" charset="0"/>
              </a:rPr>
              <a:t>How ‘exile’ shaped the world of Jesus and the NT </a:t>
            </a:r>
          </a:p>
          <a:p>
            <a:endParaRPr lang="en-GB" sz="3600" dirty="0">
              <a:latin typeface="Calibri" panose="020F0502020204030204" pitchFamily="34" charset="0"/>
              <a:ea typeface="Calibri" panose="020F0502020204030204" pitchFamily="34" charset="0"/>
              <a:cs typeface="Calibri" panose="020F0502020204030204" pitchFamily="34" charset="0"/>
            </a:endParaRPr>
          </a:p>
          <a:p>
            <a:r>
              <a:rPr lang="en-GB" sz="3600" dirty="0">
                <a:latin typeface="Calibri" panose="020F0502020204030204" pitchFamily="34" charset="0"/>
                <a:ea typeface="Calibri" panose="020F0502020204030204" pitchFamily="34" charset="0"/>
                <a:cs typeface="Calibri" panose="020F0502020204030204" pitchFamily="34" charset="0"/>
              </a:rPr>
              <a:t>The meaning of exile for us today</a:t>
            </a:r>
          </a:p>
        </p:txBody>
      </p:sp>
    </p:spTree>
    <p:extLst>
      <p:ext uri="{BB962C8B-B14F-4D97-AF65-F5344CB8AC3E}">
        <p14:creationId xmlns:p14="http://schemas.microsoft.com/office/powerpoint/2010/main" val="115891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F503-CE28-C4B1-1092-3E2ED78EE86D}"/>
              </a:ext>
            </a:extLst>
          </p:cNvPr>
          <p:cNvSpPr>
            <a:spLocks noGrp="1"/>
          </p:cNvSpPr>
          <p:nvPr>
            <p:ph type="title"/>
          </p:nvPr>
        </p:nvSpPr>
        <p:spPr>
          <a:xfrm>
            <a:off x="1103312" y="512094"/>
            <a:ext cx="9404723" cy="936695"/>
          </a:xfrm>
        </p:spPr>
        <p:txBody>
          <a:bodyPr/>
          <a:lstStyle/>
          <a:p>
            <a:pPr algn="ctr"/>
            <a:r>
              <a:rPr lang="en-GB" sz="4800" b="1" dirty="0">
                <a:latin typeface="Calibri" panose="020F0502020204030204" pitchFamily="34" charset="0"/>
                <a:ea typeface="Calibri" panose="020F0502020204030204" pitchFamily="34" charset="0"/>
                <a:cs typeface="Calibri" panose="020F0502020204030204" pitchFamily="34" charset="0"/>
              </a:rPr>
              <a:t>Exile – Physical and Spiritual</a:t>
            </a:r>
          </a:p>
        </p:txBody>
      </p:sp>
      <p:sp>
        <p:nvSpPr>
          <p:cNvPr id="3" name="Content Placeholder 2">
            <a:extLst>
              <a:ext uri="{FF2B5EF4-FFF2-40B4-BE49-F238E27FC236}">
                <a16:creationId xmlns:a16="http://schemas.microsoft.com/office/drawing/2014/main" id="{FE00B6A1-EDA6-1E53-FE24-8FF181F87040}"/>
              </a:ext>
            </a:extLst>
          </p:cNvPr>
          <p:cNvSpPr>
            <a:spLocks noGrp="1"/>
          </p:cNvSpPr>
          <p:nvPr>
            <p:ph idx="1"/>
          </p:nvPr>
        </p:nvSpPr>
        <p:spPr>
          <a:xfrm>
            <a:off x="391886" y="1448790"/>
            <a:ext cx="11602192" cy="4799610"/>
          </a:xfrm>
        </p:spPr>
        <p:txBody>
          <a:bodyPr>
            <a:norm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Exile = a state of forced absence from one’s own country or home</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dirty="0">
                <a:latin typeface="Calibri" panose="020F0502020204030204" pitchFamily="34" charset="0"/>
                <a:ea typeface="Calibri" panose="020F0502020204030204" pitchFamily="34" charset="0"/>
                <a:cs typeface="Calibri" panose="020F0502020204030204" pitchFamily="34" charset="0"/>
              </a:rPr>
              <a:t>The sense of being in a place where you do not belong</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dirty="0">
                <a:latin typeface="Calibri" panose="020F0502020204030204" pitchFamily="34" charset="0"/>
                <a:ea typeface="Calibri" panose="020F0502020204030204" pitchFamily="34" charset="0"/>
                <a:cs typeface="Calibri" panose="020F0502020204030204" pitchFamily="34" charset="0"/>
              </a:rPr>
              <a:t>The experience of having lost a way of life, or a set of relationships, that were precious to you</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dirty="0">
                <a:latin typeface="Calibri" panose="020F0502020204030204" pitchFamily="34" charset="0"/>
                <a:ea typeface="Calibri" panose="020F0502020204030204" pitchFamily="34" charset="0"/>
                <a:cs typeface="Calibri" panose="020F0502020204030204" pitchFamily="34" charset="0"/>
              </a:rPr>
              <a:t>A feeling of deep doubt about your identity and about God</a:t>
            </a:r>
          </a:p>
          <a:p>
            <a:endParaRPr lang="en-GB" dirty="0"/>
          </a:p>
        </p:txBody>
      </p:sp>
    </p:spTree>
    <p:extLst>
      <p:ext uri="{BB962C8B-B14F-4D97-AF65-F5344CB8AC3E}">
        <p14:creationId xmlns:p14="http://schemas.microsoft.com/office/powerpoint/2010/main" val="378651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2099-4DD0-C3E9-F6E5-201D9D7C21B2}"/>
              </a:ext>
            </a:extLst>
          </p:cNvPr>
          <p:cNvSpPr>
            <a:spLocks noGrp="1"/>
          </p:cNvSpPr>
          <p:nvPr>
            <p:ph type="title"/>
          </p:nvPr>
        </p:nvSpPr>
        <p:spPr>
          <a:xfrm>
            <a:off x="646111" y="452718"/>
            <a:ext cx="10920455" cy="1400530"/>
          </a:xfrm>
        </p:spPr>
        <p:txBody>
          <a:bodyPr/>
          <a:lstStyle/>
          <a:p>
            <a:pPr algn="ctr"/>
            <a:r>
              <a:rPr lang="en-GB" sz="4000" b="1" dirty="0"/>
              <a:t>The Promise to Abraham</a:t>
            </a:r>
          </a:p>
        </p:txBody>
      </p:sp>
      <p:sp>
        <p:nvSpPr>
          <p:cNvPr id="3" name="Content Placeholder 2">
            <a:extLst>
              <a:ext uri="{FF2B5EF4-FFF2-40B4-BE49-F238E27FC236}">
                <a16:creationId xmlns:a16="http://schemas.microsoft.com/office/drawing/2014/main" id="{9A7F7B54-1153-CBCF-92AD-04B4357DAE6A}"/>
              </a:ext>
            </a:extLst>
          </p:cNvPr>
          <p:cNvSpPr>
            <a:spLocks noGrp="1"/>
          </p:cNvSpPr>
          <p:nvPr>
            <p:ph idx="1"/>
          </p:nvPr>
        </p:nvSpPr>
        <p:spPr>
          <a:xfrm>
            <a:off x="522515" y="1853248"/>
            <a:ext cx="11388436" cy="4395151"/>
          </a:xfrm>
        </p:spPr>
        <p:txBody>
          <a:bodyPr>
            <a:normAutofit lnSpcReduction="10000"/>
          </a:bodyPr>
          <a:lstStyle/>
          <a:p>
            <a:r>
              <a:rPr lang="en-GB" sz="3500" dirty="0">
                <a:latin typeface="Calibri" panose="020F0502020204030204" pitchFamily="34" charset="0"/>
                <a:ea typeface="Calibri" panose="020F0502020204030204" pitchFamily="34" charset="0"/>
                <a:cs typeface="Calibri" panose="020F0502020204030204" pitchFamily="34" charset="0"/>
              </a:rPr>
              <a:t>‘I will give this land to your descendants’ Gen 12:7</a:t>
            </a:r>
          </a:p>
          <a:p>
            <a:endParaRPr lang="en-GB" sz="3500" dirty="0">
              <a:latin typeface="Calibri" panose="020F0502020204030204" pitchFamily="34" charset="0"/>
              <a:ea typeface="Calibri" panose="020F0502020204030204" pitchFamily="34" charset="0"/>
              <a:cs typeface="Calibri" panose="020F0502020204030204" pitchFamily="34" charset="0"/>
            </a:endParaRPr>
          </a:p>
          <a:p>
            <a:r>
              <a:rPr lang="en-GB" sz="3500" dirty="0">
                <a:latin typeface="Calibri" panose="020F0502020204030204" pitchFamily="34" charset="0"/>
                <a:ea typeface="Calibri" panose="020F0502020204030204" pitchFamily="34" charset="0"/>
                <a:cs typeface="Calibri" panose="020F0502020204030204" pitchFamily="34" charset="0"/>
              </a:rPr>
              <a:t>‘I will give the entire land of Canaan, where you now live as a foreigner, to you and your descendants. It will be their possession forever, and I will be their God’ Gen 17:8</a:t>
            </a:r>
          </a:p>
          <a:p>
            <a:endParaRPr lang="en-GB" sz="3500" dirty="0">
              <a:latin typeface="Calibri" panose="020F0502020204030204" pitchFamily="34" charset="0"/>
              <a:ea typeface="Calibri" panose="020F0502020204030204" pitchFamily="34" charset="0"/>
              <a:cs typeface="Calibri" panose="020F0502020204030204" pitchFamily="34" charset="0"/>
            </a:endParaRPr>
          </a:p>
          <a:p>
            <a:r>
              <a:rPr lang="en-GB" sz="3500" dirty="0">
                <a:latin typeface="Calibri" panose="020F0502020204030204" pitchFamily="34" charset="0"/>
                <a:ea typeface="Calibri" panose="020F0502020204030204" pitchFamily="34" charset="0"/>
                <a:cs typeface="Calibri" panose="020F0502020204030204" pitchFamily="34" charset="0"/>
              </a:rPr>
              <a:t>But multiple warnings that disobedience would result in judgement and the loss of the land (e.g. Deuteronomy 29)</a:t>
            </a:r>
            <a:endParaRPr lang="en-GB" sz="3500" dirty="0"/>
          </a:p>
        </p:txBody>
      </p:sp>
    </p:spTree>
    <p:extLst>
      <p:ext uri="{BB962C8B-B14F-4D97-AF65-F5344CB8AC3E}">
        <p14:creationId xmlns:p14="http://schemas.microsoft.com/office/powerpoint/2010/main" val="292466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94CFAF-792F-3435-25E5-24383D67B655}"/>
              </a:ext>
            </a:extLst>
          </p:cNvPr>
          <p:cNvSpPr>
            <a:spLocks noGrp="1"/>
          </p:cNvSpPr>
          <p:nvPr>
            <p:ph type="title"/>
          </p:nvPr>
        </p:nvSpPr>
        <p:spPr>
          <a:xfrm>
            <a:off x="646111" y="120214"/>
            <a:ext cx="10991707" cy="722938"/>
          </a:xfrm>
        </p:spPr>
        <p:txBody>
          <a:bodyPr/>
          <a:lstStyle/>
          <a:p>
            <a:pPr algn="ctr"/>
            <a:r>
              <a:rPr lang="en-GB" dirty="0"/>
              <a:t>   </a:t>
            </a:r>
            <a:r>
              <a:rPr lang="en-GB" b="1" dirty="0"/>
              <a:t>Old Testament History</a:t>
            </a:r>
          </a:p>
        </p:txBody>
      </p:sp>
      <p:sp>
        <p:nvSpPr>
          <p:cNvPr id="3" name="Content Placeholder 2">
            <a:extLst>
              <a:ext uri="{FF2B5EF4-FFF2-40B4-BE49-F238E27FC236}">
                <a16:creationId xmlns:a16="http://schemas.microsoft.com/office/drawing/2014/main" id="{7D206FA4-7549-0A75-64F2-F1F08DA44635}"/>
              </a:ext>
            </a:extLst>
          </p:cNvPr>
          <p:cNvSpPr>
            <a:spLocks noGrp="1"/>
          </p:cNvSpPr>
          <p:nvPr>
            <p:ph idx="1"/>
          </p:nvPr>
        </p:nvSpPr>
        <p:spPr>
          <a:xfrm>
            <a:off x="439387" y="1068774"/>
            <a:ext cx="11625943" cy="5442196"/>
          </a:xfrm>
        </p:spPr>
        <p:txBody>
          <a:bodyPr>
            <a:normAutofit lnSpcReduction="10000"/>
          </a:bodyPr>
          <a:lstStyle/>
          <a:p>
            <a:pPr marL="914400" indent="-914400">
              <a:buFont typeface="+mj-lt"/>
              <a:buAutoNum type="arabicPeriod"/>
            </a:pPr>
            <a:r>
              <a:rPr lang="en-GB" b="1" dirty="0">
                <a:latin typeface="Calibri" panose="020F0502020204030204" pitchFamily="34" charset="0"/>
                <a:ea typeface="Calibri" panose="020F0502020204030204" pitchFamily="34" charset="0"/>
                <a:cs typeface="Calibri" panose="020F0502020204030204" pitchFamily="34" charset="0"/>
              </a:rPr>
              <a:t>The Exodus from Egypt		         		Exodus, Numbers</a:t>
            </a:r>
          </a:p>
          <a:p>
            <a:pPr marL="914400" indent="-914400">
              <a:buFont typeface="+mj-lt"/>
              <a:buAutoNum type="arabicPeriod"/>
            </a:pPr>
            <a:endParaRPr lang="en-GB" b="1"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r>
              <a:rPr lang="en-GB" b="1" dirty="0">
                <a:latin typeface="Calibri" panose="020F0502020204030204" pitchFamily="34" charset="0"/>
                <a:ea typeface="Calibri" panose="020F0502020204030204" pitchFamily="34" charset="0"/>
                <a:cs typeface="Calibri" panose="020F0502020204030204" pitchFamily="34" charset="0"/>
              </a:rPr>
              <a:t>Conquest of </a:t>
            </a:r>
            <a:r>
              <a:rPr lang="en-GB" b="1" dirty="0" err="1">
                <a:latin typeface="Calibri" panose="020F0502020204030204" pitchFamily="34" charset="0"/>
                <a:ea typeface="Calibri" panose="020F0502020204030204" pitchFamily="34" charset="0"/>
                <a:cs typeface="Calibri" panose="020F0502020204030204" pitchFamily="34" charset="0"/>
              </a:rPr>
              <a:t>Caanan</a:t>
            </a:r>
            <a:r>
              <a:rPr lang="en-GB" b="1" dirty="0">
                <a:latin typeface="Calibri" panose="020F0502020204030204" pitchFamily="34" charset="0"/>
                <a:ea typeface="Calibri" panose="020F0502020204030204" pitchFamily="34" charset="0"/>
                <a:cs typeface="Calibri" panose="020F0502020204030204" pitchFamily="34" charset="0"/>
              </a:rPr>
              <a:t>				 Joshua, Judges</a:t>
            </a:r>
          </a:p>
          <a:p>
            <a:pPr marL="914400" indent="-914400">
              <a:buFont typeface="+mj-lt"/>
              <a:buAutoNum type="arabicPeriod"/>
            </a:pPr>
            <a:endParaRPr lang="en-GB" b="1"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r>
              <a:rPr lang="en-GB" b="1" dirty="0">
                <a:latin typeface="Calibri" panose="020F0502020204030204" pitchFamily="34" charset="0"/>
                <a:ea typeface="Calibri" panose="020F0502020204030204" pitchFamily="34" charset="0"/>
                <a:cs typeface="Calibri" panose="020F0502020204030204" pitchFamily="34" charset="0"/>
              </a:rPr>
              <a:t>Monarchy (Saul, David, Solomon) 		 1/2 Samuel, 1 Chronicles</a:t>
            </a:r>
          </a:p>
          <a:p>
            <a:pPr marL="914400" indent="-914400">
              <a:buFont typeface="+mj-lt"/>
              <a:buAutoNum type="arabicPeriod"/>
            </a:pPr>
            <a:endParaRPr lang="en-GB" b="1"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r>
              <a:rPr lang="en-GB" b="1" dirty="0">
                <a:latin typeface="Calibri" panose="020F0502020204030204" pitchFamily="34" charset="0"/>
                <a:ea typeface="Calibri" panose="020F0502020204030204" pitchFamily="34" charset="0"/>
                <a:cs typeface="Calibri" panose="020F0502020204030204" pitchFamily="34" charset="0"/>
              </a:rPr>
              <a:t>Divided Kingdom (Israel and Judah)  		 1 Kings, 1 Chronicles</a:t>
            </a:r>
          </a:p>
          <a:p>
            <a:pPr marL="914400" indent="-914400">
              <a:buFont typeface="+mj-lt"/>
              <a:buAutoNum type="arabicPeriod"/>
            </a:pPr>
            <a:endParaRPr lang="en-GB" b="1"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r>
              <a:rPr lang="en-GB" b="1" dirty="0">
                <a:latin typeface="Calibri" panose="020F0502020204030204" pitchFamily="34" charset="0"/>
                <a:ea typeface="Calibri" panose="020F0502020204030204" pitchFamily="34" charset="0"/>
                <a:cs typeface="Calibri" panose="020F0502020204030204" pitchFamily="34" charset="0"/>
              </a:rPr>
              <a:t>The Exile (Assyrian and Babylonian) 		2 Kings, 2 Chronicles</a:t>
            </a:r>
          </a:p>
          <a:p>
            <a:pPr marL="914400" indent="-914400">
              <a:buFont typeface="+mj-lt"/>
              <a:buAutoNum type="arabicPeriod"/>
            </a:pPr>
            <a:endParaRPr lang="en-GB" b="1"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r>
              <a:rPr lang="en-GB" b="1" dirty="0">
                <a:latin typeface="Calibri" panose="020F0502020204030204" pitchFamily="34" charset="0"/>
                <a:ea typeface="Calibri" panose="020F0502020204030204" pitchFamily="34" charset="0"/>
                <a:cs typeface="Calibri" panose="020F0502020204030204" pitchFamily="34" charset="0"/>
              </a:rPr>
              <a:t>The Return from Exile				 Ezra, Nehemiah</a:t>
            </a:r>
          </a:p>
          <a:p>
            <a:endParaRPr lang="en-GB" sz="4600" b="1" dirty="0">
              <a:latin typeface="Calibri" panose="020F0502020204030204" pitchFamily="34" charset="0"/>
              <a:ea typeface="Calibri" panose="020F0502020204030204" pitchFamily="34" charset="0"/>
              <a:cs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84610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C608-70BE-675B-B465-F5D1FBDE66F7}"/>
              </a:ext>
            </a:extLst>
          </p:cNvPr>
          <p:cNvSpPr>
            <a:spLocks noGrp="1"/>
          </p:cNvSpPr>
          <p:nvPr>
            <p:ph type="title"/>
          </p:nvPr>
        </p:nvSpPr>
        <p:spPr>
          <a:xfrm>
            <a:off x="646111" y="249382"/>
            <a:ext cx="9404723" cy="807522"/>
          </a:xfrm>
        </p:spPr>
        <p:txBody>
          <a:bodyPr/>
          <a:lstStyle/>
          <a:p>
            <a:pPr algn="ctr"/>
            <a:r>
              <a:rPr lang="en-GB" b="1" dirty="0">
                <a:latin typeface="Calibri" panose="020F0502020204030204" pitchFamily="34" charset="0"/>
                <a:ea typeface="Calibri" panose="020F0502020204030204" pitchFamily="34" charset="0"/>
                <a:cs typeface="Calibri" panose="020F0502020204030204" pitchFamily="34" charset="0"/>
              </a:rPr>
              <a:t>The Exile(s)</a:t>
            </a:r>
          </a:p>
        </p:txBody>
      </p:sp>
      <p:sp>
        <p:nvSpPr>
          <p:cNvPr id="3" name="Content Placeholder 2">
            <a:extLst>
              <a:ext uri="{FF2B5EF4-FFF2-40B4-BE49-F238E27FC236}">
                <a16:creationId xmlns:a16="http://schemas.microsoft.com/office/drawing/2014/main" id="{BAC6E1A4-015A-A238-C5C3-D27D0FED5AB8}"/>
              </a:ext>
            </a:extLst>
          </p:cNvPr>
          <p:cNvSpPr>
            <a:spLocks noGrp="1"/>
          </p:cNvSpPr>
          <p:nvPr>
            <p:ph idx="1"/>
          </p:nvPr>
        </p:nvSpPr>
        <p:spPr>
          <a:xfrm>
            <a:off x="646111" y="1167790"/>
            <a:ext cx="11003583" cy="5740074"/>
          </a:xfrm>
        </p:spPr>
        <p:txBody>
          <a:bodyPr>
            <a:normAutofit fontScale="92500" lnSpcReduction="10000"/>
          </a:bodyPr>
          <a:lstStyle/>
          <a:p>
            <a:r>
              <a:rPr lang="en-GB" sz="3600" b="1" dirty="0">
                <a:latin typeface="Calibri" panose="020F0502020204030204" pitchFamily="34" charset="0"/>
                <a:ea typeface="Calibri" panose="020F0502020204030204" pitchFamily="34" charset="0"/>
                <a:cs typeface="Calibri" panose="020F0502020204030204" pitchFamily="34" charset="0"/>
              </a:rPr>
              <a:t>722BC The Assyrians conquer and exile Israel but not Judah</a:t>
            </a:r>
          </a:p>
          <a:p>
            <a:endParaRPr lang="en-GB" sz="3600" b="1" dirty="0">
              <a:latin typeface="Calibri" panose="020F0502020204030204" pitchFamily="34" charset="0"/>
              <a:ea typeface="Calibri" panose="020F0502020204030204" pitchFamily="34" charset="0"/>
              <a:cs typeface="Calibri" panose="020F0502020204030204" pitchFamily="34" charset="0"/>
            </a:endParaRPr>
          </a:p>
          <a:p>
            <a:r>
              <a:rPr lang="en-GB" sz="3600" b="1" dirty="0">
                <a:latin typeface="Calibri" panose="020F0502020204030204" pitchFamily="34" charset="0"/>
                <a:ea typeface="Calibri" panose="020F0502020204030204" pitchFamily="34" charset="0"/>
                <a:cs typeface="Calibri" panose="020F0502020204030204" pitchFamily="34" charset="0"/>
              </a:rPr>
              <a:t>586BC The Babylonians under </a:t>
            </a:r>
            <a:r>
              <a:rPr lang="en-GB" sz="3600" b="1" dirty="0" err="1">
                <a:latin typeface="Calibri" panose="020F0502020204030204" pitchFamily="34" charset="0"/>
                <a:ea typeface="Calibri" panose="020F0502020204030204" pitchFamily="34" charset="0"/>
                <a:cs typeface="Calibri" panose="020F0502020204030204" pitchFamily="34" charset="0"/>
              </a:rPr>
              <a:t>Nebuchadrezzar</a:t>
            </a:r>
            <a:r>
              <a:rPr lang="en-GB" sz="3600" b="1" dirty="0">
                <a:latin typeface="Calibri" panose="020F0502020204030204" pitchFamily="34" charset="0"/>
                <a:ea typeface="Calibri" panose="020F0502020204030204" pitchFamily="34" charset="0"/>
                <a:cs typeface="Calibri" panose="020F0502020204030204" pitchFamily="34" charset="0"/>
              </a:rPr>
              <a:t> destroy the Temple and walls of Jerusalem – exile of Judah </a:t>
            </a:r>
          </a:p>
          <a:p>
            <a:endParaRPr lang="en-GB" sz="3600" b="1" dirty="0">
              <a:latin typeface="Calibri" panose="020F0502020204030204" pitchFamily="34" charset="0"/>
              <a:ea typeface="Calibri" panose="020F0502020204030204" pitchFamily="34" charset="0"/>
              <a:cs typeface="Calibri" panose="020F0502020204030204" pitchFamily="34" charset="0"/>
            </a:endParaRPr>
          </a:p>
          <a:p>
            <a:r>
              <a:rPr lang="en-GB" sz="3600" b="1" dirty="0">
                <a:latin typeface="Calibri" panose="020F0502020204030204" pitchFamily="34" charset="0"/>
                <a:ea typeface="Calibri" panose="020F0502020204030204" pitchFamily="34" charset="0"/>
                <a:cs typeface="Calibri" panose="020F0502020204030204" pitchFamily="34" charset="0"/>
              </a:rPr>
              <a:t>538BC The Persians under Cyrus defeat the Babylonians and he allows Jews to return to Jerusalem</a:t>
            </a:r>
          </a:p>
          <a:p>
            <a:endParaRPr lang="en-GB" sz="3600" b="1" dirty="0">
              <a:latin typeface="Calibri" panose="020F0502020204030204" pitchFamily="34" charset="0"/>
              <a:ea typeface="Calibri" panose="020F0502020204030204" pitchFamily="34" charset="0"/>
              <a:cs typeface="Calibri" panose="020F0502020204030204" pitchFamily="34" charset="0"/>
            </a:endParaRPr>
          </a:p>
          <a:p>
            <a:r>
              <a:rPr lang="en-GB" sz="3600" b="1" dirty="0">
                <a:latin typeface="Calibri" panose="020F0502020204030204" pitchFamily="34" charset="0"/>
                <a:ea typeface="Calibri" panose="020F0502020204030204" pitchFamily="34" charset="0"/>
                <a:cs typeface="Calibri" panose="020F0502020204030204" pitchFamily="34" charset="0"/>
              </a:rPr>
              <a:t>512BC Zerubbabel leads the Jews to rebuild the Temple </a:t>
            </a:r>
          </a:p>
          <a:p>
            <a:endParaRPr lang="en-GB" sz="3600" b="1" dirty="0">
              <a:latin typeface="Calibri" panose="020F0502020204030204" pitchFamily="34" charset="0"/>
              <a:ea typeface="Calibri" panose="020F0502020204030204" pitchFamily="34" charset="0"/>
              <a:cs typeface="Calibri" panose="020F0502020204030204" pitchFamily="34" charset="0"/>
            </a:endParaRPr>
          </a:p>
          <a:p>
            <a:r>
              <a:rPr lang="en-GB" sz="3600" b="1" dirty="0">
                <a:latin typeface="Calibri" panose="020F0502020204030204" pitchFamily="34" charset="0"/>
                <a:ea typeface="Calibri" panose="020F0502020204030204" pitchFamily="34" charset="0"/>
                <a:cs typeface="Calibri" panose="020F0502020204030204" pitchFamily="34" charset="0"/>
              </a:rPr>
              <a:t>c450BC Ezra and Nehemiah rebuild and reform Jerusalem</a:t>
            </a:r>
          </a:p>
          <a:p>
            <a:endParaRPr lang="en-GB" sz="3200" b="1" dirty="0">
              <a:latin typeface="Calibri" panose="020F0502020204030204" pitchFamily="34" charset="0"/>
              <a:ea typeface="Calibri" panose="020F0502020204030204" pitchFamily="34" charset="0"/>
              <a:cs typeface="Calibri" panose="020F0502020204030204" pitchFamily="34" charset="0"/>
            </a:endParaRPr>
          </a:p>
          <a:p>
            <a:endParaRPr lang="en-GB"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56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B4B3-0D8E-A2B7-8842-AEC0179B61DF}"/>
              </a:ext>
            </a:extLst>
          </p:cNvPr>
          <p:cNvSpPr>
            <a:spLocks noGrp="1"/>
          </p:cNvSpPr>
          <p:nvPr>
            <p:ph type="title"/>
          </p:nvPr>
        </p:nvSpPr>
        <p:spPr>
          <a:xfrm>
            <a:off x="646111" y="357716"/>
            <a:ext cx="10077307" cy="604186"/>
          </a:xfrm>
        </p:spPr>
        <p:txBody>
          <a:bodyPr>
            <a:normAutofit fontScale="90000"/>
          </a:bodyPr>
          <a:lstStyle/>
          <a:p>
            <a:pPr algn="ctr"/>
            <a:r>
              <a:rPr lang="en-GB" sz="4400" b="1" dirty="0">
                <a:latin typeface="Calibri" panose="020F0502020204030204" pitchFamily="34" charset="0"/>
                <a:ea typeface="Calibri" panose="020F0502020204030204" pitchFamily="34" charset="0"/>
                <a:cs typeface="Calibri" panose="020F0502020204030204" pitchFamily="34" charset="0"/>
              </a:rPr>
              <a:t>Exile = Judgement and Sorrow </a:t>
            </a:r>
            <a:br>
              <a:rPr lang="en-GB" sz="4400" b="1" dirty="0">
                <a:latin typeface="Calibri" panose="020F0502020204030204" pitchFamily="34" charset="0"/>
                <a:ea typeface="Calibri" panose="020F0502020204030204" pitchFamily="34" charset="0"/>
                <a:cs typeface="Calibri" panose="020F0502020204030204" pitchFamily="34" charset="0"/>
              </a:rPr>
            </a:b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998612C-D19C-3224-387B-D8D99506889B}"/>
              </a:ext>
            </a:extLst>
          </p:cNvPr>
          <p:cNvSpPr>
            <a:spLocks noGrp="1"/>
          </p:cNvSpPr>
          <p:nvPr>
            <p:ph idx="1"/>
          </p:nvPr>
        </p:nvSpPr>
        <p:spPr>
          <a:xfrm>
            <a:off x="380010" y="1674421"/>
            <a:ext cx="11519065" cy="4573980"/>
          </a:xfrm>
        </p:spPr>
        <p:txBody>
          <a:bodyPr>
            <a:normAutofit/>
          </a:bodyPr>
          <a:lstStyle/>
          <a:p>
            <a:pPr marL="0" indent="0" algn="ctr">
              <a:buNone/>
            </a:pPr>
            <a:r>
              <a:rPr lang="en-GB" sz="4400" i="1" dirty="0">
                <a:latin typeface="Calibri" panose="020F0502020204030204" pitchFamily="34" charset="0"/>
                <a:ea typeface="Calibri" panose="020F0502020204030204" pitchFamily="34" charset="0"/>
                <a:cs typeface="Calibri" panose="020F0502020204030204" pitchFamily="34" charset="0"/>
              </a:rPr>
              <a:t>By the waters of Babylon we lay down and wept</a:t>
            </a:r>
          </a:p>
          <a:p>
            <a:pPr marL="0" indent="0" algn="ctr">
              <a:buNone/>
            </a:pPr>
            <a:r>
              <a:rPr lang="en-GB" sz="4400" i="1" dirty="0">
                <a:latin typeface="Calibri" panose="020F0502020204030204" pitchFamily="34" charset="0"/>
                <a:ea typeface="Calibri" panose="020F0502020204030204" pitchFamily="34" charset="0"/>
                <a:cs typeface="Calibri" panose="020F0502020204030204" pitchFamily="34" charset="0"/>
              </a:rPr>
              <a:t>For thee Zion</a:t>
            </a:r>
          </a:p>
          <a:p>
            <a:pPr marL="0" indent="0" algn="ctr">
              <a:buNone/>
            </a:pPr>
            <a:r>
              <a:rPr lang="en-GB" sz="4400" i="1" dirty="0">
                <a:latin typeface="Calibri" panose="020F0502020204030204" pitchFamily="34" charset="0"/>
                <a:ea typeface="Calibri" panose="020F0502020204030204" pitchFamily="34" charset="0"/>
                <a:cs typeface="Calibri" panose="020F0502020204030204" pitchFamily="34" charset="0"/>
              </a:rPr>
              <a:t>  We remember thee Zion. </a:t>
            </a:r>
          </a:p>
          <a:p>
            <a:pPr marL="0" indent="0" algn="ctr">
              <a:buNone/>
            </a:pPr>
            <a:endParaRPr lang="en-GB" sz="3600" i="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GB" sz="3600" i="1" dirty="0">
                <a:latin typeface="Calibri" panose="020F0502020204030204" pitchFamily="34" charset="0"/>
                <a:ea typeface="Calibri" panose="020F0502020204030204" pitchFamily="34" charset="0"/>
                <a:cs typeface="Calibri" panose="020F0502020204030204" pitchFamily="34" charset="0"/>
              </a:rPr>
              <a:t>Psalm 137:1</a:t>
            </a:r>
          </a:p>
          <a:p>
            <a:pPr marL="0" indent="0" algn="ctr">
              <a:buNone/>
            </a:pPr>
            <a:endParaRPr lang="en-GB" sz="3600" i="1" dirty="0">
              <a:latin typeface="Calibri" panose="020F0502020204030204" pitchFamily="34" charset="0"/>
              <a:ea typeface="Calibri" panose="020F0502020204030204" pitchFamily="34" charset="0"/>
              <a:cs typeface="Calibri" panose="020F0502020204030204" pitchFamily="34" charset="0"/>
            </a:endParaRPr>
          </a:p>
          <a:p>
            <a:endParaRPr lang="en-GB"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19 Babylon">
            <a:hlinkClick r:id="" action="ppaction://media"/>
            <a:extLst>
              <a:ext uri="{FF2B5EF4-FFF2-40B4-BE49-F238E27FC236}">
                <a16:creationId xmlns:a16="http://schemas.microsoft.com/office/drawing/2014/main" id="{44F8BE08-C1DF-4142-EC9F-9B0DF33445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5553363"/>
            <a:ext cx="406400" cy="406400"/>
          </a:xfrm>
          <a:prstGeom prst="rect">
            <a:avLst/>
          </a:prstGeom>
        </p:spPr>
      </p:pic>
    </p:spTree>
    <p:extLst>
      <p:ext uri="{BB962C8B-B14F-4D97-AF65-F5344CB8AC3E}">
        <p14:creationId xmlns:p14="http://schemas.microsoft.com/office/powerpoint/2010/main" val="38055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7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E5B5-5754-4F08-AE73-F74727CE43D1}"/>
              </a:ext>
            </a:extLst>
          </p:cNvPr>
          <p:cNvSpPr>
            <a:spLocks noGrp="1"/>
          </p:cNvSpPr>
          <p:nvPr>
            <p:ph type="title"/>
          </p:nvPr>
        </p:nvSpPr>
        <p:spPr/>
        <p:txBody>
          <a:bodyPr/>
          <a:lstStyle/>
          <a:p>
            <a:pPr algn="ctr"/>
            <a:r>
              <a:rPr lang="en-GB" b="1" dirty="0">
                <a:latin typeface="Calibri" panose="020F0502020204030204" pitchFamily="34" charset="0"/>
                <a:ea typeface="Calibri" panose="020F0502020204030204" pitchFamily="34" charset="0"/>
                <a:cs typeface="Calibri" panose="020F0502020204030204" pitchFamily="34" charset="0"/>
              </a:rPr>
              <a:t>The Prophets</a:t>
            </a:r>
          </a:p>
        </p:txBody>
      </p:sp>
      <p:sp>
        <p:nvSpPr>
          <p:cNvPr id="3" name="Content Placeholder 2">
            <a:extLst>
              <a:ext uri="{FF2B5EF4-FFF2-40B4-BE49-F238E27FC236}">
                <a16:creationId xmlns:a16="http://schemas.microsoft.com/office/drawing/2014/main" id="{6B150B8C-20B2-5C99-5489-7C1B8C2A4EEC}"/>
              </a:ext>
            </a:extLst>
          </p:cNvPr>
          <p:cNvSpPr>
            <a:spLocks noGrp="1"/>
          </p:cNvSpPr>
          <p:nvPr>
            <p:ph idx="1"/>
          </p:nvPr>
        </p:nvSpPr>
        <p:spPr>
          <a:xfrm>
            <a:off x="273137" y="1365662"/>
            <a:ext cx="11740738" cy="5284520"/>
          </a:xfrm>
        </p:spPr>
        <p:txBody>
          <a:bodyPr>
            <a:normAutofit/>
          </a:bodyPr>
          <a:lstStyle/>
          <a:p>
            <a:r>
              <a:rPr lang="en-GB" sz="3200" b="1" dirty="0">
                <a:latin typeface="Calibri" panose="020F0502020204030204" pitchFamily="34" charset="0"/>
                <a:ea typeface="Calibri" panose="020F0502020204030204" pitchFamily="34" charset="0"/>
                <a:cs typeface="Calibri" panose="020F0502020204030204" pitchFamily="34" charset="0"/>
              </a:rPr>
              <a:t>Warnings of Coming Exile - Israel </a:t>
            </a:r>
            <a:r>
              <a:rPr lang="en-GB" sz="3200" dirty="0">
                <a:latin typeface="Calibri" panose="020F0502020204030204" pitchFamily="34" charset="0"/>
                <a:ea typeface="Calibri" panose="020F0502020204030204" pitchFamily="34" charset="0"/>
                <a:cs typeface="Calibri" panose="020F0502020204030204" pitchFamily="34" charset="0"/>
              </a:rPr>
              <a:t>: Hosea, Joel, Amos, Micah</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b="1" dirty="0">
                <a:latin typeface="Calibri" panose="020F0502020204030204" pitchFamily="34" charset="0"/>
                <a:ea typeface="Calibri" panose="020F0502020204030204" pitchFamily="34" charset="0"/>
                <a:cs typeface="Calibri" panose="020F0502020204030204" pitchFamily="34" charset="0"/>
              </a:rPr>
              <a:t>Warnings of Coming Exile - Judah </a:t>
            </a:r>
            <a:r>
              <a:rPr lang="en-GB" sz="3200" dirty="0">
                <a:latin typeface="Calibri" panose="020F0502020204030204" pitchFamily="34" charset="0"/>
                <a:ea typeface="Calibri" panose="020F0502020204030204" pitchFamily="34" charset="0"/>
                <a:cs typeface="Calibri" panose="020F0502020204030204" pitchFamily="34" charset="0"/>
              </a:rPr>
              <a:t>: Jeremiah, Habakkuk, Zephaniah</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b="1" dirty="0">
                <a:latin typeface="Calibri" panose="020F0502020204030204" pitchFamily="34" charset="0"/>
                <a:ea typeface="Calibri" panose="020F0502020204030204" pitchFamily="34" charset="0"/>
                <a:cs typeface="Calibri" panose="020F0502020204030204" pitchFamily="34" charset="0"/>
              </a:rPr>
              <a:t>The Sorrow of the Exile </a:t>
            </a:r>
            <a:r>
              <a:rPr lang="en-GB" sz="3200" dirty="0">
                <a:latin typeface="Calibri" panose="020F0502020204030204" pitchFamily="34" charset="0"/>
                <a:ea typeface="Calibri" panose="020F0502020204030204" pitchFamily="34" charset="0"/>
                <a:cs typeface="Calibri" panose="020F0502020204030204" pitchFamily="34" charset="0"/>
              </a:rPr>
              <a:t>: Lamentations</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b="1" dirty="0">
                <a:latin typeface="Calibri" panose="020F0502020204030204" pitchFamily="34" charset="0"/>
                <a:ea typeface="Calibri" panose="020F0502020204030204" pitchFamily="34" charset="0"/>
                <a:cs typeface="Calibri" panose="020F0502020204030204" pitchFamily="34" charset="0"/>
              </a:rPr>
              <a:t>Comfort in Exile :</a:t>
            </a:r>
            <a:r>
              <a:rPr lang="en-GB" sz="3200" dirty="0">
                <a:latin typeface="Calibri" panose="020F0502020204030204" pitchFamily="34" charset="0"/>
                <a:ea typeface="Calibri" panose="020F0502020204030204" pitchFamily="34" charset="0"/>
                <a:cs typeface="Calibri" panose="020F0502020204030204" pitchFamily="34" charset="0"/>
              </a:rPr>
              <a:t>  Isaiah, Ezekiel, Daniel, Obadiah</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b="1" dirty="0">
                <a:latin typeface="Calibri" panose="020F0502020204030204" pitchFamily="34" charset="0"/>
                <a:ea typeface="Calibri" panose="020F0502020204030204" pitchFamily="34" charset="0"/>
                <a:cs typeface="Calibri" panose="020F0502020204030204" pitchFamily="34" charset="0"/>
              </a:rPr>
              <a:t>Challenges of Return From Exile :</a:t>
            </a:r>
            <a:r>
              <a:rPr lang="en-GB" sz="3200" dirty="0">
                <a:latin typeface="Calibri" panose="020F0502020204030204" pitchFamily="34" charset="0"/>
                <a:ea typeface="Calibri" panose="020F0502020204030204" pitchFamily="34" charset="0"/>
                <a:cs typeface="Calibri" panose="020F0502020204030204" pitchFamily="34" charset="0"/>
              </a:rPr>
              <a:t> Haggai, Zechariah, Malachi</a:t>
            </a:r>
          </a:p>
        </p:txBody>
      </p:sp>
    </p:spTree>
    <p:extLst>
      <p:ext uri="{BB962C8B-B14F-4D97-AF65-F5344CB8AC3E}">
        <p14:creationId xmlns:p14="http://schemas.microsoft.com/office/powerpoint/2010/main" val="56453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1105</TotalTime>
  <Words>1333</Words>
  <Application>Microsoft Office PowerPoint</Application>
  <PresentationFormat>Widescreen</PresentationFormat>
  <Paragraphs>145</Paragraphs>
  <Slides>20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The Road to Exile</vt:lpstr>
      <vt:lpstr>PowerPoint Presentation</vt:lpstr>
      <vt:lpstr>The Significance of Exile - Outline</vt:lpstr>
      <vt:lpstr>Exile – Physical and Spiritual</vt:lpstr>
      <vt:lpstr>The Promise to Abraham</vt:lpstr>
      <vt:lpstr>   Old Testament History</vt:lpstr>
      <vt:lpstr>The Exile(s)</vt:lpstr>
      <vt:lpstr>Exile = Judgement and Sorrow  </vt:lpstr>
      <vt:lpstr>The Prophets</vt:lpstr>
      <vt:lpstr>A ‘remnant’ will be saved</vt:lpstr>
      <vt:lpstr>Lessons of the Exile</vt:lpstr>
      <vt:lpstr>The continuing exile</vt:lpstr>
      <vt:lpstr>Exile and Messiah</vt:lpstr>
      <vt:lpstr>Will Jesus, as Messiah, end the exile? </vt:lpstr>
      <vt:lpstr>Jesus’ Mission – the King of the Jews</vt:lpstr>
      <vt:lpstr>1 Peter – Christians in Exile  </vt:lpstr>
      <vt:lpstr>Christians in Exile</vt:lpstr>
      <vt:lpstr>Looking for the End of Exile</vt:lpstr>
      <vt:lpstr>The Ultimate Return to Zion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Exile</dc:title>
  <dc:creator>Andrew Simpkins</dc:creator>
  <cp:lastModifiedBy>Andrew Simpkins</cp:lastModifiedBy>
  <cp:revision>2</cp:revision>
  <dcterms:created xsi:type="dcterms:W3CDTF">2024-05-28T17:38:27Z</dcterms:created>
  <dcterms:modified xsi:type="dcterms:W3CDTF">2024-06-23T14:52:07Z</dcterms:modified>
</cp:coreProperties>
</file>