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sldIdLst>
    <p:sldId id="256" r:id="rId2"/>
    <p:sldId id="314" r:id="rId3"/>
    <p:sldId id="367" r:id="rId4"/>
    <p:sldId id="368" r:id="rId5"/>
    <p:sldId id="369" r:id="rId6"/>
    <p:sldId id="391" r:id="rId7"/>
    <p:sldId id="335" r:id="rId8"/>
    <p:sldId id="392" r:id="rId9"/>
    <p:sldId id="372" r:id="rId10"/>
    <p:sldId id="393" r:id="rId11"/>
    <p:sldId id="394" r:id="rId12"/>
    <p:sldId id="370" r:id="rId13"/>
    <p:sldId id="395" r:id="rId14"/>
    <p:sldId id="396" r:id="rId15"/>
    <p:sldId id="371" r:id="rId16"/>
    <p:sldId id="390"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AD2F4F-01D3-4A39-B9C3-F8F101A7A814}" v="500" dt="2019-07-04T17:21:39.23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tty Steel" userId="ce1a7978624458e3" providerId="LiveId" clId="{8C583D82-015E-46DD-A2C9-04D4B0A24CE8}"/>
    <pc:docChg chg="addSld delSld modSld sldOrd">
      <pc:chgData name="Matty Steel" userId="ce1a7978624458e3" providerId="LiveId" clId="{8C583D82-015E-46DD-A2C9-04D4B0A24CE8}" dt="2019-07-04T17:22:03.566" v="641" actId="2696"/>
      <pc:docMkLst>
        <pc:docMk/>
      </pc:docMkLst>
      <pc:sldChg chg="modSp">
        <pc:chgData name="Matty Steel" userId="ce1a7978624458e3" providerId="LiveId" clId="{8C583D82-015E-46DD-A2C9-04D4B0A24CE8}" dt="2019-07-04T17:06:11.684" v="17" actId="20577"/>
        <pc:sldMkLst>
          <pc:docMk/>
          <pc:sldMk cId="2604898169" sldId="256"/>
        </pc:sldMkLst>
        <pc:spChg chg="mod">
          <ac:chgData name="Matty Steel" userId="ce1a7978624458e3" providerId="LiveId" clId="{8C583D82-015E-46DD-A2C9-04D4B0A24CE8}" dt="2019-07-04T17:06:11.684" v="17" actId="20577"/>
          <ac:spMkLst>
            <pc:docMk/>
            <pc:sldMk cId="2604898169" sldId="256"/>
            <ac:spMk id="5" creationId="{351D2D50-730A-435D-8BE3-0A90D28D899B}"/>
          </ac:spMkLst>
        </pc:spChg>
      </pc:sldChg>
      <pc:sldChg chg="modSp">
        <pc:chgData name="Matty Steel" userId="ce1a7978624458e3" providerId="LiveId" clId="{8C583D82-015E-46DD-A2C9-04D4B0A24CE8}" dt="2019-07-04T17:08:16.257" v="28" actId="1076"/>
        <pc:sldMkLst>
          <pc:docMk/>
          <pc:sldMk cId="2185226116" sldId="314"/>
        </pc:sldMkLst>
        <pc:spChg chg="mod">
          <ac:chgData name="Matty Steel" userId="ce1a7978624458e3" providerId="LiveId" clId="{8C583D82-015E-46DD-A2C9-04D4B0A24CE8}" dt="2019-07-04T17:08:16.257" v="28" actId="1076"/>
          <ac:spMkLst>
            <pc:docMk/>
            <pc:sldMk cId="2185226116" sldId="314"/>
            <ac:spMk id="4" creationId="{C2B65969-2913-4399-B43D-D474839B3967}"/>
          </ac:spMkLst>
        </pc:spChg>
      </pc:sldChg>
      <pc:sldChg chg="del">
        <pc:chgData name="Matty Steel" userId="ce1a7978624458e3" providerId="LiveId" clId="{8C583D82-015E-46DD-A2C9-04D4B0A24CE8}" dt="2019-07-04T17:06:39.327" v="19" actId="2696"/>
        <pc:sldMkLst>
          <pc:docMk/>
          <pc:sldMk cId="2818591784" sldId="326"/>
        </pc:sldMkLst>
      </pc:sldChg>
      <pc:sldChg chg="del">
        <pc:chgData name="Matty Steel" userId="ce1a7978624458e3" providerId="LiveId" clId="{8C583D82-015E-46DD-A2C9-04D4B0A24CE8}" dt="2019-07-04T17:06:38.783" v="18" actId="2696"/>
        <pc:sldMkLst>
          <pc:docMk/>
          <pc:sldMk cId="1611316992" sldId="330"/>
        </pc:sldMkLst>
      </pc:sldChg>
      <pc:sldChg chg="del">
        <pc:chgData name="Matty Steel" userId="ce1a7978624458e3" providerId="LiveId" clId="{8C583D82-015E-46DD-A2C9-04D4B0A24CE8}" dt="2019-07-04T17:22:03.566" v="641" actId="2696"/>
        <pc:sldMkLst>
          <pc:docMk/>
          <pc:sldMk cId="4043087626" sldId="336"/>
        </pc:sldMkLst>
      </pc:sldChg>
      <pc:sldChg chg="del">
        <pc:chgData name="Matty Steel" userId="ce1a7978624458e3" providerId="LiveId" clId="{8C583D82-015E-46DD-A2C9-04D4B0A24CE8}" dt="2019-07-04T17:21:56.718" v="631" actId="2696"/>
        <pc:sldMkLst>
          <pc:docMk/>
          <pc:sldMk cId="1740976206" sldId="359"/>
        </pc:sldMkLst>
      </pc:sldChg>
      <pc:sldChg chg="del">
        <pc:chgData name="Matty Steel" userId="ce1a7978624458e3" providerId="LiveId" clId="{8C583D82-015E-46DD-A2C9-04D4B0A24CE8}" dt="2019-07-04T17:22:02.363" v="640" actId="2696"/>
        <pc:sldMkLst>
          <pc:docMk/>
          <pc:sldMk cId="1130192753" sldId="360"/>
        </pc:sldMkLst>
      </pc:sldChg>
      <pc:sldChg chg="del">
        <pc:chgData name="Matty Steel" userId="ce1a7978624458e3" providerId="LiveId" clId="{8C583D82-015E-46DD-A2C9-04D4B0A24CE8}" dt="2019-07-04T17:06:39.876" v="20" actId="2696"/>
        <pc:sldMkLst>
          <pc:docMk/>
          <pc:sldMk cId="1450131446" sldId="366"/>
        </pc:sldMkLst>
      </pc:sldChg>
      <pc:sldChg chg="modSp">
        <pc:chgData name="Matty Steel" userId="ce1a7978624458e3" providerId="LiveId" clId="{8C583D82-015E-46DD-A2C9-04D4B0A24CE8}" dt="2019-07-04T17:08:47.258" v="32" actId="1076"/>
        <pc:sldMkLst>
          <pc:docMk/>
          <pc:sldMk cId="652028793" sldId="367"/>
        </pc:sldMkLst>
        <pc:spChg chg="mod">
          <ac:chgData name="Matty Steel" userId="ce1a7978624458e3" providerId="LiveId" clId="{8C583D82-015E-46DD-A2C9-04D4B0A24CE8}" dt="2019-07-04T17:08:47.258" v="32" actId="1076"/>
          <ac:spMkLst>
            <pc:docMk/>
            <pc:sldMk cId="652028793" sldId="367"/>
            <ac:spMk id="4" creationId="{C2B65969-2913-4399-B43D-D474839B3967}"/>
          </ac:spMkLst>
        </pc:spChg>
      </pc:sldChg>
      <pc:sldChg chg="modSp">
        <pc:chgData name="Matty Steel" userId="ce1a7978624458e3" providerId="LiveId" clId="{8C583D82-015E-46DD-A2C9-04D4B0A24CE8}" dt="2019-07-04T17:09:23.732" v="36" actId="1076"/>
        <pc:sldMkLst>
          <pc:docMk/>
          <pc:sldMk cId="86625323" sldId="368"/>
        </pc:sldMkLst>
        <pc:spChg chg="mod">
          <ac:chgData name="Matty Steel" userId="ce1a7978624458e3" providerId="LiveId" clId="{8C583D82-015E-46DD-A2C9-04D4B0A24CE8}" dt="2019-07-04T17:09:23.732" v="36" actId="1076"/>
          <ac:spMkLst>
            <pc:docMk/>
            <pc:sldMk cId="86625323" sldId="368"/>
            <ac:spMk id="4" creationId="{C2B65969-2913-4399-B43D-D474839B3967}"/>
          </ac:spMkLst>
        </pc:spChg>
      </pc:sldChg>
      <pc:sldChg chg="modSp">
        <pc:chgData name="Matty Steel" userId="ce1a7978624458e3" providerId="LiveId" clId="{8C583D82-015E-46DD-A2C9-04D4B0A24CE8}" dt="2019-07-04T17:09:50.325" v="40" actId="1076"/>
        <pc:sldMkLst>
          <pc:docMk/>
          <pc:sldMk cId="33589749" sldId="369"/>
        </pc:sldMkLst>
        <pc:spChg chg="mod">
          <ac:chgData name="Matty Steel" userId="ce1a7978624458e3" providerId="LiveId" clId="{8C583D82-015E-46DD-A2C9-04D4B0A24CE8}" dt="2019-07-04T17:09:50.325" v="40" actId="1076"/>
          <ac:spMkLst>
            <pc:docMk/>
            <pc:sldMk cId="33589749" sldId="369"/>
            <ac:spMk id="4" creationId="{C2B65969-2913-4399-B43D-D474839B3967}"/>
          </ac:spMkLst>
        </pc:spChg>
      </pc:sldChg>
      <pc:sldChg chg="modSp modAnim">
        <pc:chgData name="Matty Steel" userId="ce1a7978624458e3" providerId="LiveId" clId="{8C583D82-015E-46DD-A2C9-04D4B0A24CE8}" dt="2019-07-04T17:13:19.763" v="223" actId="20577"/>
        <pc:sldMkLst>
          <pc:docMk/>
          <pc:sldMk cId="3676533078" sldId="370"/>
        </pc:sldMkLst>
        <pc:spChg chg="mod">
          <ac:chgData name="Matty Steel" userId="ce1a7978624458e3" providerId="LiveId" clId="{8C583D82-015E-46DD-A2C9-04D4B0A24CE8}" dt="2019-07-04T17:13:19.763" v="223" actId="20577"/>
          <ac:spMkLst>
            <pc:docMk/>
            <pc:sldMk cId="3676533078" sldId="370"/>
            <ac:spMk id="5" creationId="{2151C8A7-272A-4AF9-821C-02C22F5D772D}"/>
          </ac:spMkLst>
        </pc:spChg>
      </pc:sldChg>
      <pc:sldChg chg="addSp modSp modAnim">
        <pc:chgData name="Matty Steel" userId="ce1a7978624458e3" providerId="LiveId" clId="{8C583D82-015E-46DD-A2C9-04D4B0A24CE8}" dt="2019-07-04T17:21:39.232" v="621"/>
        <pc:sldMkLst>
          <pc:docMk/>
          <pc:sldMk cId="2601785279" sldId="371"/>
        </pc:sldMkLst>
        <pc:spChg chg="add mod">
          <ac:chgData name="Matty Steel" userId="ce1a7978624458e3" providerId="LiveId" clId="{8C583D82-015E-46DD-A2C9-04D4B0A24CE8}" dt="2019-07-04T17:21:29.460" v="620" actId="255"/>
          <ac:spMkLst>
            <pc:docMk/>
            <pc:sldMk cId="2601785279" sldId="371"/>
            <ac:spMk id="3" creationId="{F44A4172-D4F9-478A-AB6F-6B590567D083}"/>
          </ac:spMkLst>
        </pc:spChg>
      </pc:sldChg>
      <pc:sldChg chg="modSp ord">
        <pc:chgData name="Matty Steel" userId="ce1a7978624458e3" providerId="LiveId" clId="{8C583D82-015E-46DD-A2C9-04D4B0A24CE8}" dt="2019-07-04T17:14:44.886" v="237" actId="20577"/>
        <pc:sldMkLst>
          <pc:docMk/>
          <pc:sldMk cId="4089885451" sldId="372"/>
        </pc:sldMkLst>
        <pc:spChg chg="mod">
          <ac:chgData name="Matty Steel" userId="ce1a7978624458e3" providerId="LiveId" clId="{8C583D82-015E-46DD-A2C9-04D4B0A24CE8}" dt="2019-07-04T17:14:44.886" v="237" actId="20577"/>
          <ac:spMkLst>
            <pc:docMk/>
            <pc:sldMk cId="4089885451" sldId="372"/>
            <ac:spMk id="4" creationId="{C2B65969-2913-4399-B43D-D474839B3967}"/>
          </ac:spMkLst>
        </pc:spChg>
      </pc:sldChg>
      <pc:sldChg chg="del">
        <pc:chgData name="Matty Steel" userId="ce1a7978624458e3" providerId="LiveId" clId="{8C583D82-015E-46DD-A2C9-04D4B0A24CE8}" dt="2019-07-04T17:21:52.130" v="622" actId="2696"/>
        <pc:sldMkLst>
          <pc:docMk/>
          <pc:sldMk cId="1062740435" sldId="373"/>
        </pc:sldMkLst>
      </pc:sldChg>
      <pc:sldChg chg="del">
        <pc:chgData name="Matty Steel" userId="ce1a7978624458e3" providerId="LiveId" clId="{8C583D82-015E-46DD-A2C9-04D4B0A24CE8}" dt="2019-07-04T17:21:52.621" v="623" actId="2696"/>
        <pc:sldMkLst>
          <pc:docMk/>
          <pc:sldMk cId="3591894566" sldId="374"/>
        </pc:sldMkLst>
      </pc:sldChg>
      <pc:sldChg chg="del">
        <pc:chgData name="Matty Steel" userId="ce1a7978624458e3" providerId="LiveId" clId="{8C583D82-015E-46DD-A2C9-04D4B0A24CE8}" dt="2019-07-04T17:21:53.104" v="624" actId="2696"/>
        <pc:sldMkLst>
          <pc:docMk/>
          <pc:sldMk cId="1760263517" sldId="375"/>
        </pc:sldMkLst>
      </pc:sldChg>
      <pc:sldChg chg="del">
        <pc:chgData name="Matty Steel" userId="ce1a7978624458e3" providerId="LiveId" clId="{8C583D82-015E-46DD-A2C9-04D4B0A24CE8}" dt="2019-07-04T17:21:53.597" v="625" actId="2696"/>
        <pc:sldMkLst>
          <pc:docMk/>
          <pc:sldMk cId="1256934006" sldId="376"/>
        </pc:sldMkLst>
      </pc:sldChg>
      <pc:sldChg chg="del">
        <pc:chgData name="Matty Steel" userId="ce1a7978624458e3" providerId="LiveId" clId="{8C583D82-015E-46DD-A2C9-04D4B0A24CE8}" dt="2019-07-04T17:21:54.098" v="626" actId="2696"/>
        <pc:sldMkLst>
          <pc:docMk/>
          <pc:sldMk cId="2595469283" sldId="377"/>
        </pc:sldMkLst>
      </pc:sldChg>
      <pc:sldChg chg="del">
        <pc:chgData name="Matty Steel" userId="ce1a7978624458e3" providerId="LiveId" clId="{8C583D82-015E-46DD-A2C9-04D4B0A24CE8}" dt="2019-07-04T17:21:54.611" v="627" actId="2696"/>
        <pc:sldMkLst>
          <pc:docMk/>
          <pc:sldMk cId="3912362156" sldId="378"/>
        </pc:sldMkLst>
      </pc:sldChg>
      <pc:sldChg chg="del">
        <pc:chgData name="Matty Steel" userId="ce1a7978624458e3" providerId="LiveId" clId="{8C583D82-015E-46DD-A2C9-04D4B0A24CE8}" dt="2019-07-04T17:21:55.120" v="628" actId="2696"/>
        <pc:sldMkLst>
          <pc:docMk/>
          <pc:sldMk cId="284516080" sldId="379"/>
        </pc:sldMkLst>
      </pc:sldChg>
      <pc:sldChg chg="del">
        <pc:chgData name="Matty Steel" userId="ce1a7978624458e3" providerId="LiveId" clId="{8C583D82-015E-46DD-A2C9-04D4B0A24CE8}" dt="2019-07-04T17:21:55.642" v="629" actId="2696"/>
        <pc:sldMkLst>
          <pc:docMk/>
          <pc:sldMk cId="3299126268" sldId="380"/>
        </pc:sldMkLst>
      </pc:sldChg>
      <pc:sldChg chg="del">
        <pc:chgData name="Matty Steel" userId="ce1a7978624458e3" providerId="LiveId" clId="{8C583D82-015E-46DD-A2C9-04D4B0A24CE8}" dt="2019-07-04T17:21:56.187" v="630" actId="2696"/>
        <pc:sldMkLst>
          <pc:docMk/>
          <pc:sldMk cId="3828356727" sldId="381"/>
        </pc:sldMkLst>
      </pc:sldChg>
      <pc:sldChg chg="del">
        <pc:chgData name="Matty Steel" userId="ce1a7978624458e3" providerId="LiveId" clId="{8C583D82-015E-46DD-A2C9-04D4B0A24CE8}" dt="2019-07-04T17:21:57.260" v="632" actId="2696"/>
        <pc:sldMkLst>
          <pc:docMk/>
          <pc:sldMk cId="1162676283" sldId="382"/>
        </pc:sldMkLst>
      </pc:sldChg>
      <pc:sldChg chg="del">
        <pc:chgData name="Matty Steel" userId="ce1a7978624458e3" providerId="LiveId" clId="{8C583D82-015E-46DD-A2C9-04D4B0A24CE8}" dt="2019-07-04T17:21:57.804" v="633" actId="2696"/>
        <pc:sldMkLst>
          <pc:docMk/>
          <pc:sldMk cId="1133333251" sldId="383"/>
        </pc:sldMkLst>
      </pc:sldChg>
      <pc:sldChg chg="del">
        <pc:chgData name="Matty Steel" userId="ce1a7978624458e3" providerId="LiveId" clId="{8C583D82-015E-46DD-A2C9-04D4B0A24CE8}" dt="2019-07-04T17:21:58.378" v="634" actId="2696"/>
        <pc:sldMkLst>
          <pc:docMk/>
          <pc:sldMk cId="4269676056" sldId="384"/>
        </pc:sldMkLst>
      </pc:sldChg>
      <pc:sldChg chg="del">
        <pc:chgData name="Matty Steel" userId="ce1a7978624458e3" providerId="LiveId" clId="{8C583D82-015E-46DD-A2C9-04D4B0A24CE8}" dt="2019-07-04T17:21:58.881" v="635" actId="2696"/>
        <pc:sldMkLst>
          <pc:docMk/>
          <pc:sldMk cId="3306153333" sldId="385"/>
        </pc:sldMkLst>
      </pc:sldChg>
      <pc:sldChg chg="del">
        <pc:chgData name="Matty Steel" userId="ce1a7978624458e3" providerId="LiveId" clId="{8C583D82-015E-46DD-A2C9-04D4B0A24CE8}" dt="2019-07-04T17:21:59.466" v="636" actId="2696"/>
        <pc:sldMkLst>
          <pc:docMk/>
          <pc:sldMk cId="2962111250" sldId="386"/>
        </pc:sldMkLst>
      </pc:sldChg>
      <pc:sldChg chg="del">
        <pc:chgData name="Matty Steel" userId="ce1a7978624458e3" providerId="LiveId" clId="{8C583D82-015E-46DD-A2C9-04D4B0A24CE8}" dt="2019-07-04T17:22:00.012" v="637" actId="2696"/>
        <pc:sldMkLst>
          <pc:docMk/>
          <pc:sldMk cId="2045709347" sldId="387"/>
        </pc:sldMkLst>
      </pc:sldChg>
      <pc:sldChg chg="del">
        <pc:chgData name="Matty Steel" userId="ce1a7978624458e3" providerId="LiveId" clId="{8C583D82-015E-46DD-A2C9-04D4B0A24CE8}" dt="2019-07-04T17:22:00.915" v="638" actId="2696"/>
        <pc:sldMkLst>
          <pc:docMk/>
          <pc:sldMk cId="2535009831" sldId="388"/>
        </pc:sldMkLst>
      </pc:sldChg>
      <pc:sldChg chg="del">
        <pc:chgData name="Matty Steel" userId="ce1a7978624458e3" providerId="LiveId" clId="{8C583D82-015E-46DD-A2C9-04D4B0A24CE8}" dt="2019-07-04T17:22:01.759" v="639" actId="2696"/>
        <pc:sldMkLst>
          <pc:docMk/>
          <pc:sldMk cId="664750965" sldId="389"/>
        </pc:sldMkLst>
      </pc:sldChg>
      <pc:sldChg chg="modSp">
        <pc:chgData name="Matty Steel" userId="ce1a7978624458e3" providerId="LiveId" clId="{8C583D82-015E-46DD-A2C9-04D4B0A24CE8}" dt="2019-07-04T17:06:02.912" v="4" actId="20577"/>
        <pc:sldMkLst>
          <pc:docMk/>
          <pc:sldMk cId="2212952815" sldId="390"/>
        </pc:sldMkLst>
        <pc:spChg chg="mod">
          <ac:chgData name="Matty Steel" userId="ce1a7978624458e3" providerId="LiveId" clId="{8C583D82-015E-46DD-A2C9-04D4B0A24CE8}" dt="2019-07-04T17:06:02.912" v="4" actId="20577"/>
          <ac:spMkLst>
            <pc:docMk/>
            <pc:sldMk cId="2212952815" sldId="390"/>
            <ac:spMk id="5" creationId="{351D2D50-730A-435D-8BE3-0A90D28D899B}"/>
          </ac:spMkLst>
        </pc:spChg>
      </pc:sldChg>
      <pc:sldChg chg="modSp add">
        <pc:chgData name="Matty Steel" userId="ce1a7978624458e3" providerId="LiveId" clId="{8C583D82-015E-46DD-A2C9-04D4B0A24CE8}" dt="2019-07-04T17:10:32.188" v="47" actId="1076"/>
        <pc:sldMkLst>
          <pc:docMk/>
          <pc:sldMk cId="3553233854" sldId="391"/>
        </pc:sldMkLst>
        <pc:spChg chg="mod">
          <ac:chgData name="Matty Steel" userId="ce1a7978624458e3" providerId="LiveId" clId="{8C583D82-015E-46DD-A2C9-04D4B0A24CE8}" dt="2019-07-04T17:10:32.188" v="47" actId="1076"/>
          <ac:spMkLst>
            <pc:docMk/>
            <pc:sldMk cId="3553233854" sldId="391"/>
            <ac:spMk id="2" creationId="{A7F78D64-C51B-45E2-B0BD-B4C80F4CCD3C}"/>
          </ac:spMkLst>
        </pc:spChg>
        <pc:spChg chg="mod">
          <ac:chgData name="Matty Steel" userId="ce1a7978624458e3" providerId="LiveId" clId="{8C583D82-015E-46DD-A2C9-04D4B0A24CE8}" dt="2019-07-04T17:10:28.315" v="46" actId="2711"/>
          <ac:spMkLst>
            <pc:docMk/>
            <pc:sldMk cId="3553233854" sldId="391"/>
            <ac:spMk id="4" creationId="{C2B65969-2913-4399-B43D-D474839B3967}"/>
          </ac:spMkLst>
        </pc:spChg>
      </pc:sldChg>
      <pc:sldChg chg="modSp add modAnim">
        <pc:chgData name="Matty Steel" userId="ce1a7978624458e3" providerId="LiveId" clId="{8C583D82-015E-46DD-A2C9-04D4B0A24CE8}" dt="2019-07-04T17:13:41.005" v="228" actId="20577"/>
        <pc:sldMkLst>
          <pc:docMk/>
          <pc:sldMk cId="2230349296" sldId="392"/>
        </pc:sldMkLst>
        <pc:spChg chg="mod">
          <ac:chgData name="Matty Steel" userId="ce1a7978624458e3" providerId="LiveId" clId="{8C583D82-015E-46DD-A2C9-04D4B0A24CE8}" dt="2019-07-04T17:13:41.005" v="228" actId="20577"/>
          <ac:spMkLst>
            <pc:docMk/>
            <pc:sldMk cId="2230349296" sldId="392"/>
            <ac:spMk id="5" creationId="{2151C8A7-272A-4AF9-821C-02C22F5D772D}"/>
          </ac:spMkLst>
        </pc:spChg>
      </pc:sldChg>
      <pc:sldChg chg="modSp add del modAnim">
        <pc:chgData name="Matty Steel" userId="ce1a7978624458e3" providerId="LiveId" clId="{8C583D82-015E-46DD-A2C9-04D4B0A24CE8}" dt="2019-07-04T17:13:35.080" v="226" actId="2696"/>
        <pc:sldMkLst>
          <pc:docMk/>
          <pc:sldMk cId="3037889602" sldId="392"/>
        </pc:sldMkLst>
        <pc:spChg chg="mod">
          <ac:chgData name="Matty Steel" userId="ce1a7978624458e3" providerId="LiveId" clId="{8C583D82-015E-46DD-A2C9-04D4B0A24CE8}" dt="2019-07-04T17:13:29.597" v="225" actId="20577"/>
          <ac:spMkLst>
            <pc:docMk/>
            <pc:sldMk cId="3037889602" sldId="392"/>
            <ac:spMk id="5" creationId="{2151C8A7-272A-4AF9-821C-02C22F5D772D}"/>
          </ac:spMkLst>
        </pc:spChg>
      </pc:sldChg>
      <pc:sldChg chg="add del">
        <pc:chgData name="Matty Steel" userId="ce1a7978624458e3" providerId="LiveId" clId="{8C583D82-015E-46DD-A2C9-04D4B0A24CE8}" dt="2019-07-04T17:10:14.155" v="44" actId="2696"/>
        <pc:sldMkLst>
          <pc:docMk/>
          <pc:sldMk cId="3257647172" sldId="392"/>
        </pc:sldMkLst>
      </pc:sldChg>
      <pc:sldChg chg="modSp add modAnim">
        <pc:chgData name="Matty Steel" userId="ce1a7978624458e3" providerId="LiveId" clId="{8C583D82-015E-46DD-A2C9-04D4B0A24CE8}" dt="2019-07-04T17:16:42.847" v="299"/>
        <pc:sldMkLst>
          <pc:docMk/>
          <pc:sldMk cId="2661746409" sldId="393"/>
        </pc:sldMkLst>
        <pc:spChg chg="mod">
          <ac:chgData name="Matty Steel" userId="ce1a7978624458e3" providerId="LiveId" clId="{8C583D82-015E-46DD-A2C9-04D4B0A24CE8}" dt="2019-07-04T17:16:29.886" v="298" actId="1076"/>
          <ac:spMkLst>
            <pc:docMk/>
            <pc:sldMk cId="2661746409" sldId="393"/>
            <ac:spMk id="4" creationId="{C2B65969-2913-4399-B43D-D474839B3967}"/>
          </ac:spMkLst>
        </pc:spChg>
      </pc:sldChg>
      <pc:sldChg chg="modSp add">
        <pc:chgData name="Matty Steel" userId="ce1a7978624458e3" providerId="LiveId" clId="{8C583D82-015E-46DD-A2C9-04D4B0A24CE8}" dt="2019-07-04T17:17:53.604" v="464" actId="20577"/>
        <pc:sldMkLst>
          <pc:docMk/>
          <pc:sldMk cId="3359807314" sldId="394"/>
        </pc:sldMkLst>
        <pc:spChg chg="mod">
          <ac:chgData name="Matty Steel" userId="ce1a7978624458e3" providerId="LiveId" clId="{8C583D82-015E-46DD-A2C9-04D4B0A24CE8}" dt="2019-07-04T17:17:53.604" v="464" actId="20577"/>
          <ac:spMkLst>
            <pc:docMk/>
            <pc:sldMk cId="3359807314" sldId="394"/>
            <ac:spMk id="5" creationId="{2151C8A7-272A-4AF9-821C-02C22F5D772D}"/>
          </ac:spMkLst>
        </pc:spChg>
      </pc:sldChg>
      <pc:sldChg chg="modSp add modAnim">
        <pc:chgData name="Matty Steel" userId="ce1a7978624458e3" providerId="LiveId" clId="{8C583D82-015E-46DD-A2C9-04D4B0A24CE8}" dt="2019-07-04T17:19:15.776" v="600" actId="20577"/>
        <pc:sldMkLst>
          <pc:docMk/>
          <pc:sldMk cId="667369408" sldId="395"/>
        </pc:sldMkLst>
        <pc:spChg chg="mod">
          <ac:chgData name="Matty Steel" userId="ce1a7978624458e3" providerId="LiveId" clId="{8C583D82-015E-46DD-A2C9-04D4B0A24CE8}" dt="2019-07-04T17:19:15.776" v="600" actId="20577"/>
          <ac:spMkLst>
            <pc:docMk/>
            <pc:sldMk cId="667369408" sldId="395"/>
            <ac:spMk id="5" creationId="{2151C8A7-272A-4AF9-821C-02C22F5D772D}"/>
          </ac:spMkLst>
        </pc:spChg>
      </pc:sldChg>
      <pc:sldChg chg="add modAnim">
        <pc:chgData name="Matty Steel" userId="ce1a7978624458e3" providerId="LiveId" clId="{8C583D82-015E-46DD-A2C9-04D4B0A24CE8}" dt="2019-07-04T17:19:42.219" v="604"/>
        <pc:sldMkLst>
          <pc:docMk/>
          <pc:sldMk cId="1456909948" sldId="396"/>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70693" y="1769540"/>
            <a:ext cx="9440034" cy="1828801"/>
          </a:xfrm>
        </p:spPr>
        <p:txBody>
          <a:bodyPr anchor="b">
            <a:normAutofit/>
          </a:bodyPr>
          <a:lstStyle>
            <a:lvl1pPr algn="ctr">
              <a:defRPr sz="5400"/>
            </a:lvl1pPr>
          </a:lstStyle>
          <a:p>
            <a:r>
              <a:rPr lang="en-US"/>
              <a:t>Click to edit Master title style</a:t>
            </a:r>
            <a:endParaRPr lang="en-US" dirty="0"/>
          </a:p>
        </p:txBody>
      </p:sp>
      <p:sp>
        <p:nvSpPr>
          <p:cNvPr id="3" name="Subtitle 2"/>
          <p:cNvSpPr>
            <a:spLocks noGrp="1"/>
          </p:cNvSpPr>
          <p:nvPr>
            <p:ph type="subTitle" idx="1"/>
          </p:nvPr>
        </p:nvSpPr>
        <p:spPr>
          <a:xfrm>
            <a:off x="1370693" y="3598339"/>
            <a:ext cx="9440034" cy="1049867"/>
          </a:xfrm>
        </p:spPr>
        <p:txBody>
          <a:bodyPr anchor="t"/>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3219943-EB33-4A2A-9F0F-8D5341AF0587}" type="datetimeFigureOut">
              <a:rPr lang="en-GB" smtClean="0"/>
              <a:t>04/07/2019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0A30E5-D114-43E9-990D-8B75BC99D2B0}" type="slidenum">
              <a:rPr lang="en-GB" smtClean="0"/>
              <a:t>‹#›</a:t>
            </a:fld>
            <a:endParaRPr lang="en-GB"/>
          </a:p>
        </p:txBody>
      </p:sp>
    </p:spTree>
    <p:extLst>
      <p:ext uri="{BB962C8B-B14F-4D97-AF65-F5344CB8AC3E}">
        <p14:creationId xmlns:p14="http://schemas.microsoft.com/office/powerpoint/2010/main" val="2715116171"/>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6" name="Picture 15" descr="Slate-V2-HD-pano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3883" y="547807"/>
            <a:ext cx="10141799" cy="3816806"/>
          </a:xfrm>
          <a:prstGeom prst="rect">
            <a:avLst/>
          </a:prstGeom>
        </p:spPr>
      </p:pic>
      <p:sp>
        <p:nvSpPr>
          <p:cNvPr id="2" name="Title 1"/>
          <p:cNvSpPr>
            <a:spLocks noGrp="1"/>
          </p:cNvSpPr>
          <p:nvPr>
            <p:ph type="title"/>
          </p:nvPr>
        </p:nvSpPr>
        <p:spPr>
          <a:xfrm>
            <a:off x="913806" y="4565255"/>
            <a:ext cx="10355326" cy="543472"/>
          </a:xfrm>
        </p:spPr>
        <p:txBody>
          <a:bodyPr anchor="b">
            <a:normAutofit/>
          </a:bodyPr>
          <a:lstStyle>
            <a:lvl1pPr algn="ct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69349" y="695009"/>
            <a:ext cx="9845346" cy="3525671"/>
          </a:xfrm>
          <a:effectLst>
            <a:outerShdw blurRad="38100" dist="25400" dir="4440000">
              <a:srgbClr val="000000">
                <a:alpha val="36000"/>
              </a:srgbClr>
            </a:outerShdw>
          </a:effectLst>
        </p:spPr>
        <p:txBody>
          <a:bodyPr anchor="t">
            <a:normAutofit/>
          </a:bodyPr>
          <a:lstStyle>
            <a:lvl1pPr marL="0" indent="0" algn="ctr">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53762" cy="682472"/>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3219943-EB33-4A2A-9F0F-8D5341AF0587}" type="datetimeFigureOut">
              <a:rPr lang="en-GB" smtClean="0"/>
              <a:t>04/07/2019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0A30E5-D114-43E9-990D-8B75BC99D2B0}" type="slidenum">
              <a:rPr lang="en-GB" smtClean="0"/>
              <a:t>‹#›</a:t>
            </a:fld>
            <a:endParaRPr lang="en-GB"/>
          </a:p>
        </p:txBody>
      </p:sp>
    </p:spTree>
    <p:extLst>
      <p:ext uri="{BB962C8B-B14F-4D97-AF65-F5344CB8AC3E}">
        <p14:creationId xmlns:p14="http://schemas.microsoft.com/office/powerpoint/2010/main" val="2947804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8437"/>
            <a:ext cx="10353762" cy="3534344"/>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295180"/>
            <a:ext cx="10353763" cy="150182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3219943-EB33-4A2A-9F0F-8D5341AF0587}" type="datetimeFigureOut">
              <a:rPr lang="en-GB" smtClean="0"/>
              <a:t>04/07/2019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0A30E5-D114-43E9-990D-8B75BC99D2B0}" type="slidenum">
              <a:rPr lang="en-GB" smtClean="0"/>
              <a:t>‹#›</a:t>
            </a:fld>
            <a:endParaRPr lang="en-GB"/>
          </a:p>
        </p:txBody>
      </p:sp>
    </p:spTree>
    <p:extLst>
      <p:ext uri="{BB962C8B-B14F-4D97-AF65-F5344CB8AC3E}">
        <p14:creationId xmlns:p14="http://schemas.microsoft.com/office/powerpoint/2010/main" val="24941605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32749"/>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913794" y="4304353"/>
            <a:ext cx="10353763" cy="1489496"/>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3219943-EB33-4A2A-9F0F-8D5341AF0587}" type="datetimeFigureOut">
              <a:rPr lang="en-GB" smtClean="0"/>
              <a:t>04/07/2019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0A30E5-D114-43E9-990D-8B75BC99D2B0}" type="slidenum">
              <a:rPr lang="en-GB" smtClean="0"/>
              <a:t>‹#›</a:t>
            </a:fld>
            <a:endParaRPr lang="en-GB"/>
          </a:p>
        </p:txBody>
      </p:sp>
      <p:sp>
        <p:nvSpPr>
          <p:cNvPr id="11" name="TextBox 10"/>
          <p:cNvSpPr txBox="1"/>
          <p:nvPr/>
        </p:nvSpPr>
        <p:spPr>
          <a:xfrm>
            <a:off x="990600" y="88479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504716" y="292825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9550724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794" y="2126942"/>
            <a:ext cx="10353763"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84" y="4650556"/>
            <a:ext cx="1035219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3219943-EB33-4A2A-9F0F-8D5341AF0587}" type="datetimeFigureOut">
              <a:rPr lang="en-GB" smtClean="0"/>
              <a:t>04/07/2019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0A30E5-D114-43E9-990D-8B75BC99D2B0}" type="slidenum">
              <a:rPr lang="en-GB" smtClean="0"/>
              <a:t>‹#›</a:t>
            </a:fld>
            <a:endParaRPr lang="en-GB"/>
          </a:p>
        </p:txBody>
      </p:sp>
    </p:spTree>
    <p:extLst>
      <p:ext uri="{BB962C8B-B14F-4D97-AF65-F5344CB8AC3E}">
        <p14:creationId xmlns:p14="http://schemas.microsoft.com/office/powerpoint/2010/main" val="2416821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5" y="609600"/>
            <a:ext cx="10353762" cy="970450"/>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5"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91379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446711"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44143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966572"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966572"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C3219943-EB33-4A2A-9F0F-8D5341AF0587}" type="datetimeFigureOut">
              <a:rPr lang="en-GB" smtClean="0"/>
              <a:t>04/07/2019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D0A30E5-D114-43E9-990D-8B75BC99D2B0}" type="slidenum">
              <a:rPr lang="en-GB" smtClean="0"/>
              <a:t>‹#›</a:t>
            </a:fld>
            <a:endParaRPr lang="en-GB"/>
          </a:p>
        </p:txBody>
      </p:sp>
    </p:spTree>
    <p:extLst>
      <p:ext uri="{BB962C8B-B14F-4D97-AF65-F5344CB8AC3E}">
        <p14:creationId xmlns:p14="http://schemas.microsoft.com/office/powerpoint/2010/main" val="13116297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2" name="Picture 1"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7962" y="1818214"/>
            <a:ext cx="3339972" cy="1847851"/>
          </a:xfrm>
          <a:prstGeom prst="rect">
            <a:avLst/>
          </a:prstGeom>
        </p:spPr>
      </p:pic>
      <p:pic>
        <p:nvPicPr>
          <p:cNvPr id="36" name="Picture 35"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3800" y="1818214"/>
            <a:ext cx="3339972" cy="1847851"/>
          </a:xfrm>
          <a:prstGeom prst="rect">
            <a:avLst/>
          </a:prstGeom>
        </p:spPr>
      </p:pic>
      <p:pic>
        <p:nvPicPr>
          <p:cNvPr id="37" name="Picture 36"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36051" y="1818214"/>
            <a:ext cx="3339972" cy="1847851"/>
          </a:xfrm>
          <a:prstGeom prst="rect">
            <a:avLst/>
          </a:prstGeom>
        </p:spPr>
      </p:pic>
      <p:sp>
        <p:nvSpPr>
          <p:cNvPr id="30" name="Title 1"/>
          <p:cNvSpPr>
            <a:spLocks noGrp="1"/>
          </p:cNvSpPr>
          <p:nvPr>
            <p:ph type="title"/>
          </p:nvPr>
        </p:nvSpPr>
        <p:spPr>
          <a:xfrm>
            <a:off x="913794" y="609600"/>
            <a:ext cx="10353763" cy="97045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018102" y="1938918"/>
            <a:ext cx="3092368" cy="160295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480368"/>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42788"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545743" y="1939094"/>
            <a:ext cx="3092368" cy="160816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435" y="4480367"/>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966697"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8075698" y="1934432"/>
            <a:ext cx="3092368" cy="160729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66572" y="4480365"/>
            <a:ext cx="3300984" cy="131083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C3219943-EB33-4A2A-9F0F-8D5341AF0587}" type="datetimeFigureOut">
              <a:rPr lang="en-GB" smtClean="0"/>
              <a:t>04/07/2019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D0A30E5-D114-43E9-990D-8B75BC99D2B0}" type="slidenum">
              <a:rPr lang="en-GB" smtClean="0"/>
              <a:t>‹#›</a:t>
            </a:fld>
            <a:endParaRPr lang="en-GB"/>
          </a:p>
        </p:txBody>
      </p:sp>
    </p:spTree>
    <p:extLst>
      <p:ext uri="{BB962C8B-B14F-4D97-AF65-F5344CB8AC3E}">
        <p14:creationId xmlns:p14="http://schemas.microsoft.com/office/powerpoint/2010/main" val="1932256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219943-EB33-4A2A-9F0F-8D5341AF0587}" type="datetimeFigureOut">
              <a:rPr lang="en-GB" smtClean="0"/>
              <a:t>04/07/2019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0A30E5-D114-43E9-990D-8B75BC99D2B0}" type="slidenum">
              <a:rPr lang="en-GB" smtClean="0"/>
              <a:t>‹#›</a:t>
            </a:fld>
            <a:endParaRPr lang="en-GB"/>
          </a:p>
        </p:txBody>
      </p:sp>
    </p:spTree>
    <p:extLst>
      <p:ext uri="{BB962C8B-B14F-4D97-AF65-F5344CB8AC3E}">
        <p14:creationId xmlns:p14="http://schemas.microsoft.com/office/powerpoint/2010/main" val="18357442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83068" y="609599"/>
            <a:ext cx="228448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6" y="609599"/>
            <a:ext cx="7916872" cy="5181601"/>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219943-EB33-4A2A-9F0F-8D5341AF0587}" type="datetimeFigureOut">
              <a:rPr lang="en-GB" smtClean="0"/>
              <a:t>04/07/2019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0A30E5-D114-43E9-990D-8B75BC99D2B0}" type="slidenum">
              <a:rPr lang="en-GB" smtClean="0"/>
              <a:t>‹#›</a:t>
            </a:fld>
            <a:endParaRPr lang="en-GB"/>
          </a:p>
        </p:txBody>
      </p:sp>
    </p:spTree>
    <p:extLst>
      <p:ext uri="{BB962C8B-B14F-4D97-AF65-F5344CB8AC3E}">
        <p14:creationId xmlns:p14="http://schemas.microsoft.com/office/powerpoint/2010/main" val="2980317115"/>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219943-EB33-4A2A-9F0F-8D5341AF0587}" type="datetimeFigureOut">
              <a:rPr lang="en-GB" smtClean="0"/>
              <a:t>04/07/2019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0A30E5-D114-43E9-990D-8B75BC99D2B0}" type="slidenum">
              <a:rPr lang="en-GB" smtClean="0"/>
              <a:t>‹#›</a:t>
            </a:fld>
            <a:endParaRPr lang="en-GB"/>
          </a:p>
        </p:txBody>
      </p:sp>
    </p:spTree>
    <p:extLst>
      <p:ext uri="{BB962C8B-B14F-4D97-AF65-F5344CB8AC3E}">
        <p14:creationId xmlns:p14="http://schemas.microsoft.com/office/powerpoint/2010/main" val="96387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95401" y="1761067"/>
            <a:ext cx="9590550" cy="1828813"/>
          </a:xfrm>
        </p:spPr>
        <p:txBody>
          <a:bodyPr anchor="b"/>
          <a:lstStyle>
            <a:lvl1pPr algn="ct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295401" y="3589879"/>
            <a:ext cx="9590550" cy="1507054"/>
          </a:xfrm>
        </p:spPr>
        <p:txBody>
          <a:bodyPr anchor="t"/>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3219943-EB33-4A2A-9F0F-8D5341AF0587}" type="datetimeFigureOut">
              <a:rPr lang="en-GB" smtClean="0"/>
              <a:t>04/07/2019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0A30E5-D114-43E9-990D-8B75BC99D2B0}" type="slidenum">
              <a:rPr lang="en-GB" smtClean="0"/>
              <a:t>‹#›</a:t>
            </a:fld>
            <a:endParaRPr lang="en-GB"/>
          </a:p>
        </p:txBody>
      </p:sp>
    </p:spTree>
    <p:extLst>
      <p:ext uri="{BB962C8B-B14F-4D97-AF65-F5344CB8AC3E}">
        <p14:creationId xmlns:p14="http://schemas.microsoft.com/office/powerpoint/2010/main" val="3208516983"/>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1732449"/>
            <a:ext cx="5060497" cy="4058750"/>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2892" y="1732449"/>
            <a:ext cx="5064665" cy="4058751"/>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3219943-EB33-4A2A-9F0F-8D5341AF0587}" type="datetimeFigureOut">
              <a:rPr lang="en-GB" smtClean="0"/>
              <a:t>04/07/2019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0A30E5-D114-43E9-990D-8B75BC99D2B0}" type="slidenum">
              <a:rPr lang="en-GB" smtClean="0"/>
              <a:t>‹#›</a:t>
            </a:fld>
            <a:endParaRPr lang="en-GB"/>
          </a:p>
        </p:txBody>
      </p:sp>
    </p:spTree>
    <p:extLst>
      <p:ext uri="{BB962C8B-B14F-4D97-AF65-F5344CB8AC3E}">
        <p14:creationId xmlns:p14="http://schemas.microsoft.com/office/powerpoint/2010/main" val="3813792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20" name="Picture 19"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3795" y="1734506"/>
            <a:ext cx="5089072" cy="4148769"/>
          </a:xfrm>
          <a:prstGeom prst="rect">
            <a:avLst/>
          </a:prstGeom>
        </p:spPr>
      </p:pic>
      <p:pic>
        <p:nvPicPr>
          <p:cNvPr id="21" name="Picture 20"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78485" y="1734506"/>
            <a:ext cx="5089072" cy="4148769"/>
          </a:xfrm>
          <a:prstGeom prst="rect">
            <a:avLst/>
          </a:prstGeom>
        </p:spPr>
      </p:pic>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005872" y="1835254"/>
            <a:ext cx="4876344" cy="544884"/>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05872" y="2380137"/>
            <a:ext cx="4876344" cy="3411063"/>
          </a:xfrm>
        </p:spPr>
        <p:txBody>
          <a:bodyPr anchor="t">
            <a:normAutofit/>
          </a:bodyPr>
          <a:lstStyle>
            <a:lvl1pPr>
              <a:defRPr sz="1800"/>
            </a:lvl1pPr>
            <a:lvl2pPr>
              <a:defRPr sz="1600"/>
            </a:lvl2pPr>
            <a:lvl3pPr>
              <a:defRPr sz="1400"/>
            </a:lvl3pPr>
            <a:lvl4pPr>
              <a:defRPr sz="1200"/>
            </a:lvl4pPr>
            <a:lvl5pPr>
              <a:defRPr sz="1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94967" y="1835254"/>
            <a:ext cx="4895330" cy="544883"/>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94967" y="2380137"/>
            <a:ext cx="4895330" cy="3411063"/>
          </a:xfrm>
        </p:spPr>
        <p:txBody>
          <a:bodyPr anchor="t">
            <a:normAutofit/>
          </a:bodyPr>
          <a:lstStyle>
            <a:lvl1pPr>
              <a:defRPr sz="1800"/>
            </a:lvl1pPr>
            <a:lvl2pPr>
              <a:defRPr sz="1600"/>
            </a:lvl2pPr>
            <a:lvl3pPr>
              <a:defRPr sz="1400"/>
            </a:lvl3pPr>
            <a:lvl4pPr>
              <a:defRPr sz="1200"/>
            </a:lvl4pPr>
            <a:lvl5pPr>
              <a:defRPr sz="1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3219943-EB33-4A2A-9F0F-8D5341AF0587}" type="datetimeFigureOut">
              <a:rPr lang="en-GB" smtClean="0"/>
              <a:t>04/07/2019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D0A30E5-D114-43E9-990D-8B75BC99D2B0}" type="slidenum">
              <a:rPr lang="en-GB" smtClean="0"/>
              <a:t>‹#›</a:t>
            </a:fld>
            <a:endParaRPr lang="en-GB"/>
          </a:p>
        </p:txBody>
      </p:sp>
    </p:spTree>
    <p:extLst>
      <p:ext uri="{BB962C8B-B14F-4D97-AF65-F5344CB8AC3E}">
        <p14:creationId xmlns:p14="http://schemas.microsoft.com/office/powerpoint/2010/main" val="1574202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3219943-EB33-4A2A-9F0F-8D5341AF0587}" type="datetimeFigureOut">
              <a:rPr lang="en-GB" smtClean="0"/>
              <a:t>04/07/2019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D0A30E5-D114-43E9-990D-8B75BC99D2B0}" type="slidenum">
              <a:rPr lang="en-GB" smtClean="0"/>
              <a:t>‹#›</a:t>
            </a:fld>
            <a:endParaRPr lang="en-GB"/>
          </a:p>
        </p:txBody>
      </p:sp>
    </p:spTree>
    <p:extLst>
      <p:ext uri="{BB962C8B-B14F-4D97-AF65-F5344CB8AC3E}">
        <p14:creationId xmlns:p14="http://schemas.microsoft.com/office/powerpoint/2010/main" val="126566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219943-EB33-4A2A-9F0F-8D5341AF0587}" type="datetimeFigureOut">
              <a:rPr lang="en-GB" smtClean="0"/>
              <a:t>04/07/2019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D0A30E5-D114-43E9-990D-8B75BC99D2B0}" type="slidenum">
              <a:rPr lang="en-GB" smtClean="0"/>
              <a:t>‹#›</a:t>
            </a:fld>
            <a:endParaRPr lang="en-GB"/>
          </a:p>
        </p:txBody>
      </p:sp>
    </p:spTree>
    <p:extLst>
      <p:ext uri="{BB962C8B-B14F-4D97-AF65-F5344CB8AC3E}">
        <p14:creationId xmlns:p14="http://schemas.microsoft.com/office/powerpoint/2010/main" val="1915563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3706889" cy="1821918"/>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4855633" y="609600"/>
            <a:ext cx="6411924" cy="51816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95" y="2431518"/>
            <a:ext cx="3706889" cy="3359681"/>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3219943-EB33-4A2A-9F0F-8D5341AF0587}" type="datetimeFigureOut">
              <a:rPr lang="en-GB" smtClean="0"/>
              <a:t>04/07/2019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0A30E5-D114-43E9-990D-8B75BC99D2B0}" type="slidenum">
              <a:rPr lang="en-GB" smtClean="0"/>
              <a:t>‹#›</a:t>
            </a:fld>
            <a:endParaRPr lang="en-GB"/>
          </a:p>
        </p:txBody>
      </p:sp>
    </p:spTree>
    <p:extLst>
      <p:ext uri="{BB962C8B-B14F-4D97-AF65-F5344CB8AC3E}">
        <p14:creationId xmlns:p14="http://schemas.microsoft.com/office/powerpoint/2010/main" val="2964778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22" name="Picture 21" descr="Slate-V2-HD-vert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93665" y="609600"/>
            <a:ext cx="3584166" cy="5204832"/>
          </a:xfrm>
          <a:prstGeom prst="rect">
            <a:avLst/>
          </a:prstGeom>
        </p:spPr>
      </p:pic>
      <p:sp>
        <p:nvSpPr>
          <p:cNvPr id="2" name="Title 1"/>
          <p:cNvSpPr>
            <a:spLocks noGrp="1"/>
          </p:cNvSpPr>
          <p:nvPr>
            <p:ph type="title"/>
          </p:nvPr>
        </p:nvSpPr>
        <p:spPr>
          <a:xfrm>
            <a:off x="913795" y="609923"/>
            <a:ext cx="5934949" cy="1829338"/>
          </a:xfrm>
        </p:spPr>
        <p:txBody>
          <a:bodyPr anchor="b">
            <a:noAutofit/>
          </a:bodyPr>
          <a:lstStyle>
            <a:lvl1pPr algn="ct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42551" y="763702"/>
            <a:ext cx="3275751" cy="4912822"/>
          </a:xfr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913795" y="2439261"/>
            <a:ext cx="5934949" cy="337613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3219943-EB33-4A2A-9F0F-8D5341AF0587}" type="datetimeFigureOut">
              <a:rPr lang="en-GB" smtClean="0"/>
              <a:t>04/07/2019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0A30E5-D114-43E9-990D-8B75BC99D2B0}" type="slidenum">
              <a:rPr lang="en-GB" smtClean="0"/>
              <a:t>‹#›</a:t>
            </a:fld>
            <a:endParaRPr lang="en-GB"/>
          </a:p>
        </p:txBody>
      </p:sp>
    </p:spTree>
    <p:extLst>
      <p:ext uri="{BB962C8B-B14F-4D97-AF65-F5344CB8AC3E}">
        <p14:creationId xmlns:p14="http://schemas.microsoft.com/office/powerpoint/2010/main" val="3234937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2" cy="970450"/>
          </a:xfrm>
          <a:prstGeom prst="rect">
            <a:avLst/>
          </a:prstGeom>
          <a:effectLst>
            <a:outerShdw blurRad="25400" dir="17880000">
              <a:srgbClr val="000000">
                <a:alpha val="46000"/>
              </a:srgbClr>
            </a:outerShdw>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1732449"/>
            <a:ext cx="10353762" cy="4058751"/>
          </a:xfrm>
          <a:prstGeom prst="rect">
            <a:avLst/>
          </a:prstGeom>
          <a:effectLst>
            <a:outerShdw blurRad="25400" dir="17880000">
              <a:srgbClr val="000000">
                <a:alpha val="46000"/>
              </a:srgbClr>
            </a:outerShdw>
          </a:effectLst>
        </p:spPr>
        <p:txBody>
          <a:bodyPr vert="horz" lIns="91440" tIns="45720" rIns="91440" bIns="45720" rtlCol="0"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C3219943-EB33-4A2A-9F0F-8D5341AF0587}" type="datetimeFigureOut">
              <a:rPr lang="en-GB" smtClean="0"/>
              <a:t>04/07/2019</a:t>
            </a:fld>
            <a:endParaRPr lang="en-GB"/>
          </a:p>
        </p:txBody>
      </p:sp>
      <p:sp>
        <p:nvSpPr>
          <p:cNvPr id="5" name="Footer Placeholder 4"/>
          <p:cNvSpPr>
            <a:spLocks noGrp="1"/>
          </p:cNvSpPr>
          <p:nvPr>
            <p:ph type="ftr" sz="quarter" idx="3"/>
          </p:nvPr>
        </p:nvSpPr>
        <p:spPr>
          <a:xfrm>
            <a:off x="913795" y="5883275"/>
            <a:ext cx="6672865" cy="365125"/>
          </a:xfrm>
          <a:prstGeom prst="rect">
            <a:avLst/>
          </a:prstGeom>
        </p:spPr>
        <p:txBody>
          <a:bodyPr vert="horz" lIns="91440" tIns="45720" rIns="91440" bIns="45720" rtlCol="0" anchor="ctr"/>
          <a:lstStyle>
            <a:lvl1pPr algn="l">
              <a:defRPr sz="1000">
                <a:solidFill>
                  <a:schemeClr val="tx1">
                    <a:lumMod val="95000"/>
                  </a:schemeClr>
                </a:solidFill>
                <a:effectLst>
                  <a:outerShdw blurRad="50800" dist="38100" dir="2700000" algn="tl" rotWithShape="0">
                    <a:schemeClr val="bg1">
                      <a:alpha val="43000"/>
                    </a:schemeClr>
                  </a:outerShdw>
                </a:effectLst>
              </a:defRPr>
            </a:lvl1pPr>
          </a:lstStyle>
          <a:p>
            <a:endParaRPr lang="en-GB"/>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3D0A30E5-D114-43E9-990D-8B75BC99D2B0}" type="slidenum">
              <a:rPr lang="en-GB" smtClean="0"/>
              <a:t>‹#›</a:t>
            </a:fld>
            <a:endParaRPr lang="en-GB"/>
          </a:p>
        </p:txBody>
      </p:sp>
    </p:spTree>
    <p:extLst>
      <p:ext uri="{BB962C8B-B14F-4D97-AF65-F5344CB8AC3E}">
        <p14:creationId xmlns:p14="http://schemas.microsoft.com/office/powerpoint/2010/main" val="3359070507"/>
      </p:ext>
    </p:extLst>
  </p:cSld>
  <p:clrMap bg1="dk1" tx1="lt1" bg2="dk2" tx2="lt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 id="2147483716" r:id="rId14"/>
    <p:sldLayoutId id="2147483717" r:id="rId15"/>
    <p:sldLayoutId id="2147483718" r:id="rId16"/>
    <p:sldLayoutId id="2147483719" r:id="rId17"/>
  </p:sldLayoutIdLst>
  <p:txStyles>
    <p:titleStyle>
      <a:lvl1pPr algn="ctr" defTabSz="457200" rtl="0" eaLnBrk="1" latinLnBrk="0" hangingPunct="1">
        <a:spcBef>
          <a:spcPct val="0"/>
        </a:spcBef>
        <a:buNone/>
        <a:defRPr sz="4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06000" algn="l" defTabSz="457200" rtl="0" eaLnBrk="1" latinLnBrk="0" hangingPunct="1">
        <a:spcBef>
          <a:spcPct val="20000"/>
        </a:spcBef>
        <a:spcAft>
          <a:spcPts val="600"/>
        </a:spcAft>
        <a:buClr>
          <a:schemeClr val="tx2"/>
        </a:buClr>
        <a:buSzPct val="70000"/>
        <a:buFont typeface="Wingdings 2" charset="2"/>
        <a:buChar char=""/>
        <a:defRPr sz="2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1pPr>
      <a:lvl2pPr marL="720000" indent="-270000" algn="l" defTabSz="457200" rtl="0" eaLnBrk="1" latinLnBrk="0" hangingPunct="1">
        <a:spcBef>
          <a:spcPct val="20000"/>
        </a:spcBef>
        <a:spcAft>
          <a:spcPts val="600"/>
        </a:spcAft>
        <a:buClr>
          <a:schemeClr val="tx2"/>
        </a:buClr>
        <a:buSzPct val="70000"/>
        <a:buFont typeface="Wingdings 2" charset="2"/>
        <a:buChar char=""/>
        <a:defRPr sz="18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2pPr>
      <a:lvl3pPr marL="1026000" indent="-216000" algn="l" defTabSz="457200" rtl="0" eaLnBrk="1" latinLnBrk="0" hangingPunct="1">
        <a:spcBef>
          <a:spcPct val="20000"/>
        </a:spcBef>
        <a:spcAft>
          <a:spcPts val="600"/>
        </a:spcAft>
        <a:buClr>
          <a:schemeClr val="tx2"/>
        </a:buClr>
        <a:buSzPct val="70000"/>
        <a:buFont typeface="Wingdings 2" charset="2"/>
        <a:buChar char=""/>
        <a:defRPr sz="16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3pPr>
      <a:lvl4pPr marL="1386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4pPr>
      <a:lvl5pPr marL="1674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5pPr>
      <a:lvl6pPr marL="20146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6pPr>
      <a:lvl7pPr marL="24018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7pPr>
      <a:lvl8pPr marL="27890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8pPr>
      <a:lvl9pPr marL="31062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D046B-0852-41A8-A390-5D1EC05ADA7C}"/>
              </a:ext>
            </a:extLst>
          </p:cNvPr>
          <p:cNvSpPr>
            <a:spLocks noGrp="1"/>
          </p:cNvSpPr>
          <p:nvPr>
            <p:ph type="ctrTitle"/>
          </p:nvPr>
        </p:nvSpPr>
        <p:spPr>
          <a:xfrm>
            <a:off x="1375983" y="3299727"/>
            <a:ext cx="9440034" cy="1133475"/>
          </a:xfrm>
        </p:spPr>
        <p:txBody>
          <a:bodyPr>
            <a:normAutofit/>
          </a:bodyPr>
          <a:lstStyle/>
          <a:p>
            <a:r>
              <a:rPr lang="en-GB" sz="4800" dirty="0">
                <a:solidFill>
                  <a:schemeClr val="tx1"/>
                </a:solidFill>
                <a:latin typeface="Calibri" panose="020F0502020204030204" pitchFamily="34" charset="0"/>
                <a:cs typeface="Calibri" panose="020F0502020204030204" pitchFamily="34" charset="0"/>
              </a:rPr>
              <a:t>The Letter to the Ephesians</a:t>
            </a:r>
          </a:p>
        </p:txBody>
      </p:sp>
      <p:sp>
        <p:nvSpPr>
          <p:cNvPr id="3" name="Subtitle 2">
            <a:extLst>
              <a:ext uri="{FF2B5EF4-FFF2-40B4-BE49-F238E27FC236}">
                <a16:creationId xmlns:a16="http://schemas.microsoft.com/office/drawing/2014/main" id="{D99AC88E-2B4D-47E3-A5DF-7D8E16BB6E16}"/>
              </a:ext>
            </a:extLst>
          </p:cNvPr>
          <p:cNvSpPr>
            <a:spLocks noGrp="1"/>
          </p:cNvSpPr>
          <p:nvPr>
            <p:ph type="subTitle" idx="1"/>
          </p:nvPr>
        </p:nvSpPr>
        <p:spPr>
          <a:xfrm>
            <a:off x="1242633" y="1259102"/>
            <a:ext cx="9440034" cy="1049867"/>
          </a:xfrm>
        </p:spPr>
        <p:txBody>
          <a:bodyPr>
            <a:noAutofit/>
          </a:bodyPr>
          <a:lstStyle/>
          <a:p>
            <a:r>
              <a:rPr lang="en-GB" sz="8000" dirty="0">
                <a:latin typeface="Calibri" panose="020F0502020204030204" pitchFamily="34" charset="0"/>
                <a:cs typeface="Calibri" panose="020F0502020204030204" pitchFamily="34" charset="0"/>
              </a:rPr>
              <a:t>Immeasurably More</a:t>
            </a:r>
          </a:p>
          <a:p>
            <a:endParaRPr lang="en-GB" sz="8000" dirty="0">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A7FE148C-011B-4E6C-8C66-62EF68B19E10}"/>
              </a:ext>
            </a:extLst>
          </p:cNvPr>
          <p:cNvSpPr txBox="1"/>
          <p:nvPr/>
        </p:nvSpPr>
        <p:spPr>
          <a:xfrm>
            <a:off x="1375983" y="5188630"/>
            <a:ext cx="9925050" cy="1077218"/>
          </a:xfrm>
          <a:prstGeom prst="rect">
            <a:avLst/>
          </a:prstGeom>
          <a:noFill/>
        </p:spPr>
        <p:txBody>
          <a:bodyPr wrap="square" rtlCol="0">
            <a:spAutoFit/>
          </a:bodyPr>
          <a:lstStyle/>
          <a:p>
            <a:r>
              <a:rPr lang="en-GB" sz="3200" dirty="0">
                <a:latin typeface="Calibri" panose="020F0502020204030204" pitchFamily="34" charset="0"/>
                <a:cs typeface="Calibri" panose="020F0502020204030204" pitchFamily="34" charset="0"/>
              </a:rPr>
              <a:t>Now to him who is able to do immeasurably more than all we ask or imagine…</a:t>
            </a:r>
          </a:p>
        </p:txBody>
      </p:sp>
      <p:sp>
        <p:nvSpPr>
          <p:cNvPr id="5" name="TextBox 4">
            <a:extLst>
              <a:ext uri="{FF2B5EF4-FFF2-40B4-BE49-F238E27FC236}">
                <a16:creationId xmlns:a16="http://schemas.microsoft.com/office/drawing/2014/main" id="{351D2D50-730A-435D-8BE3-0A90D28D899B}"/>
              </a:ext>
            </a:extLst>
          </p:cNvPr>
          <p:cNvSpPr txBox="1"/>
          <p:nvPr/>
        </p:nvSpPr>
        <p:spPr>
          <a:xfrm>
            <a:off x="3124200" y="2402677"/>
            <a:ext cx="5943600" cy="1323439"/>
          </a:xfrm>
          <a:prstGeom prst="rect">
            <a:avLst/>
          </a:prstGeom>
          <a:noFill/>
        </p:spPr>
        <p:txBody>
          <a:bodyPr wrap="square" rtlCol="0">
            <a:spAutoFit/>
          </a:bodyPr>
          <a:lstStyle/>
          <a:p>
            <a:pPr algn="ctr"/>
            <a:r>
              <a:rPr lang="en-GB" sz="8000" dirty="0">
                <a:solidFill>
                  <a:srgbClr val="FFC000"/>
                </a:solidFill>
                <a:latin typeface="Calibri" panose="020F0502020204030204" pitchFamily="34" charset="0"/>
                <a:cs typeface="Calibri" panose="020F0502020204030204" pitchFamily="34" charset="0"/>
              </a:rPr>
              <a:t>Unity</a:t>
            </a:r>
          </a:p>
        </p:txBody>
      </p:sp>
    </p:spTree>
    <p:extLst>
      <p:ext uri="{BB962C8B-B14F-4D97-AF65-F5344CB8AC3E}">
        <p14:creationId xmlns:p14="http://schemas.microsoft.com/office/powerpoint/2010/main" val="26048981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78D64-C51B-45E2-B0BD-B4C80F4CCD3C}"/>
              </a:ext>
            </a:extLst>
          </p:cNvPr>
          <p:cNvSpPr>
            <a:spLocks noGrp="1"/>
          </p:cNvSpPr>
          <p:nvPr>
            <p:ph type="title"/>
          </p:nvPr>
        </p:nvSpPr>
        <p:spPr>
          <a:xfrm>
            <a:off x="805998" y="451864"/>
            <a:ext cx="10353762" cy="4544341"/>
          </a:xfrm>
        </p:spPr>
        <p:txBody>
          <a:bodyPr>
            <a:normAutofit/>
          </a:bodyPr>
          <a:lstStyle/>
          <a:p>
            <a:pPr algn="l"/>
            <a:br>
              <a:rPr lang="en-GB" b="1" dirty="0">
                <a:effectLst/>
              </a:rPr>
            </a:br>
            <a:br>
              <a:rPr lang="en-GB" b="1" dirty="0">
                <a:effectLst/>
              </a:rPr>
            </a:br>
            <a:br>
              <a:rPr lang="en-GB" b="1" dirty="0">
                <a:effectLst/>
              </a:rPr>
            </a:br>
            <a:br>
              <a:rPr lang="en-GB" b="1" dirty="0">
                <a:effectLst/>
              </a:rPr>
            </a:br>
            <a:endParaRPr lang="en-GB" dirty="0">
              <a:effectLst/>
            </a:endParaRPr>
          </a:p>
        </p:txBody>
      </p:sp>
      <p:sp>
        <p:nvSpPr>
          <p:cNvPr id="4" name="TextBox 3">
            <a:extLst>
              <a:ext uri="{FF2B5EF4-FFF2-40B4-BE49-F238E27FC236}">
                <a16:creationId xmlns:a16="http://schemas.microsoft.com/office/drawing/2014/main" id="{C2B65969-2913-4399-B43D-D474839B3967}"/>
              </a:ext>
            </a:extLst>
          </p:cNvPr>
          <p:cNvSpPr txBox="1"/>
          <p:nvPr/>
        </p:nvSpPr>
        <p:spPr>
          <a:xfrm>
            <a:off x="581068" y="2724034"/>
            <a:ext cx="10804934" cy="707886"/>
          </a:xfrm>
          <a:prstGeom prst="rect">
            <a:avLst/>
          </a:prstGeom>
          <a:noFill/>
        </p:spPr>
        <p:txBody>
          <a:bodyPr wrap="square" rtlCol="0">
            <a:spAutoFit/>
          </a:bodyPr>
          <a:lstStyle/>
          <a:p>
            <a:r>
              <a:rPr lang="en-US" sz="4000" dirty="0">
                <a:latin typeface="Calibri" panose="020F0502020204030204" pitchFamily="34" charset="0"/>
                <a:cs typeface="Calibri" panose="020F0502020204030204" pitchFamily="34" charset="0"/>
              </a:rPr>
              <a:t>What is good news to this particular people group?</a:t>
            </a:r>
          </a:p>
        </p:txBody>
      </p:sp>
    </p:spTree>
    <p:extLst>
      <p:ext uri="{BB962C8B-B14F-4D97-AF65-F5344CB8AC3E}">
        <p14:creationId xmlns:p14="http://schemas.microsoft.com/office/powerpoint/2010/main" val="2661746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151C8A7-272A-4AF9-821C-02C22F5D772D}"/>
              </a:ext>
            </a:extLst>
          </p:cNvPr>
          <p:cNvSpPr txBox="1"/>
          <p:nvPr/>
        </p:nvSpPr>
        <p:spPr>
          <a:xfrm>
            <a:off x="933450" y="628650"/>
            <a:ext cx="10572750" cy="4154984"/>
          </a:xfrm>
          <a:prstGeom prst="rect">
            <a:avLst/>
          </a:prstGeom>
          <a:noFill/>
        </p:spPr>
        <p:txBody>
          <a:bodyPr wrap="square" rtlCol="0">
            <a:spAutoFit/>
          </a:bodyPr>
          <a:lstStyle/>
          <a:p>
            <a:r>
              <a:rPr lang="en-GB" sz="3600" dirty="0">
                <a:latin typeface="Calibri" panose="020F0502020204030204" pitchFamily="34" charset="0"/>
                <a:cs typeface="Calibri" panose="020F0502020204030204" pitchFamily="34" charset="0"/>
              </a:rPr>
              <a:t>Immeasurably More Unity (Ephesians Chapter 2)</a:t>
            </a:r>
          </a:p>
          <a:p>
            <a:endParaRPr lang="en-GB" sz="3600" dirty="0">
              <a:latin typeface="Calibri" panose="020F0502020204030204" pitchFamily="34" charset="0"/>
              <a:cs typeface="Calibri" panose="020F0502020204030204" pitchFamily="34" charset="0"/>
            </a:endParaRPr>
          </a:p>
          <a:p>
            <a:r>
              <a:rPr lang="en-GB" sz="3200" dirty="0">
                <a:latin typeface="Calibri" panose="020F0502020204030204" pitchFamily="34" charset="0"/>
                <a:cs typeface="Calibri" panose="020F0502020204030204" pitchFamily="34" charset="0"/>
              </a:rPr>
              <a:t>What people groups can you identify in Tewkesbury?</a:t>
            </a:r>
          </a:p>
          <a:p>
            <a:endParaRPr lang="en-GB" sz="3200" dirty="0">
              <a:latin typeface="Calibri" panose="020F0502020204030204" pitchFamily="34" charset="0"/>
              <a:cs typeface="Calibri" panose="020F0502020204030204" pitchFamily="34" charset="0"/>
            </a:endParaRPr>
          </a:p>
          <a:p>
            <a:r>
              <a:rPr lang="en-GB" sz="3200" dirty="0">
                <a:latin typeface="Calibri" panose="020F0502020204030204" pitchFamily="34" charset="0"/>
                <a:cs typeface="Calibri" panose="020F0502020204030204" pitchFamily="34" charset="0"/>
              </a:rPr>
              <a:t>What are the needs/challenges/desires of that group?</a:t>
            </a:r>
          </a:p>
          <a:p>
            <a:endParaRPr lang="en-GB" sz="3200" dirty="0">
              <a:latin typeface="Calibri" panose="020F0502020204030204" pitchFamily="34" charset="0"/>
              <a:cs typeface="Calibri" panose="020F0502020204030204" pitchFamily="34" charset="0"/>
            </a:endParaRPr>
          </a:p>
          <a:p>
            <a:r>
              <a:rPr lang="en-GB" sz="3200" dirty="0">
                <a:latin typeface="Calibri" panose="020F0502020204030204" pitchFamily="34" charset="0"/>
                <a:cs typeface="Calibri" panose="020F0502020204030204" pitchFamily="34" charset="0"/>
              </a:rPr>
              <a:t>How is the Gospel good news to that people group?</a:t>
            </a:r>
          </a:p>
          <a:p>
            <a:endParaRPr lang="en-GB"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59807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151C8A7-272A-4AF9-821C-02C22F5D772D}"/>
              </a:ext>
            </a:extLst>
          </p:cNvPr>
          <p:cNvSpPr txBox="1"/>
          <p:nvPr/>
        </p:nvSpPr>
        <p:spPr>
          <a:xfrm>
            <a:off x="933450" y="628650"/>
            <a:ext cx="10572750" cy="4154984"/>
          </a:xfrm>
          <a:prstGeom prst="rect">
            <a:avLst/>
          </a:prstGeom>
          <a:noFill/>
        </p:spPr>
        <p:txBody>
          <a:bodyPr wrap="square" rtlCol="0">
            <a:spAutoFit/>
          </a:bodyPr>
          <a:lstStyle/>
          <a:p>
            <a:r>
              <a:rPr lang="en-GB" sz="3600" dirty="0">
                <a:latin typeface="Calibri" panose="020F0502020204030204" pitchFamily="34" charset="0"/>
                <a:cs typeface="Calibri" panose="020F0502020204030204" pitchFamily="34" charset="0"/>
              </a:rPr>
              <a:t>Immeasurably More Unity (Ephesians Chapter 2)</a:t>
            </a:r>
          </a:p>
          <a:p>
            <a:endParaRPr lang="en-GB" sz="3600" dirty="0">
              <a:latin typeface="Calibri" panose="020F0502020204030204" pitchFamily="34" charset="0"/>
              <a:cs typeface="Calibri" panose="020F0502020204030204" pitchFamily="34" charset="0"/>
            </a:endParaRPr>
          </a:p>
          <a:p>
            <a:r>
              <a:rPr lang="en-GB" sz="3200" dirty="0">
                <a:latin typeface="Calibri" panose="020F0502020204030204" pitchFamily="34" charset="0"/>
                <a:cs typeface="Calibri" panose="020F0502020204030204" pitchFamily="34" charset="0"/>
              </a:rPr>
              <a:t>The Foundation for Unity </a:t>
            </a:r>
            <a:r>
              <a:rPr lang="en-GB" sz="3200" dirty="0">
                <a:solidFill>
                  <a:srgbClr val="FFC000"/>
                </a:solidFill>
                <a:latin typeface="Calibri" panose="020F0502020204030204" pitchFamily="34" charset="0"/>
                <a:cs typeface="Calibri" panose="020F0502020204030204" pitchFamily="34" charset="0"/>
              </a:rPr>
              <a:t>(2:1-10)</a:t>
            </a:r>
            <a:endParaRPr lang="en-GB" sz="3200" dirty="0">
              <a:latin typeface="Calibri" panose="020F0502020204030204" pitchFamily="34" charset="0"/>
              <a:cs typeface="Calibri" panose="020F0502020204030204" pitchFamily="34" charset="0"/>
            </a:endParaRPr>
          </a:p>
          <a:p>
            <a:endParaRPr lang="en-GB" sz="3200" dirty="0">
              <a:latin typeface="Calibri" panose="020F0502020204030204" pitchFamily="34" charset="0"/>
              <a:cs typeface="Calibri" panose="020F0502020204030204" pitchFamily="34" charset="0"/>
            </a:endParaRPr>
          </a:p>
          <a:p>
            <a:r>
              <a:rPr lang="en-GB" sz="3200" dirty="0">
                <a:latin typeface="Calibri" panose="020F0502020204030204" pitchFamily="34" charset="0"/>
                <a:cs typeface="Calibri" panose="020F0502020204030204" pitchFamily="34" charset="0"/>
              </a:rPr>
              <a:t>The Result of Unity </a:t>
            </a:r>
            <a:r>
              <a:rPr lang="en-GB" sz="3200" dirty="0">
                <a:solidFill>
                  <a:srgbClr val="FFC000"/>
                </a:solidFill>
                <a:latin typeface="Calibri" panose="020F0502020204030204" pitchFamily="34" charset="0"/>
                <a:cs typeface="Calibri" panose="020F0502020204030204" pitchFamily="34" charset="0"/>
              </a:rPr>
              <a:t>(2:11-18)</a:t>
            </a:r>
            <a:endParaRPr lang="en-GB" sz="3200" dirty="0">
              <a:latin typeface="Calibri" panose="020F0502020204030204" pitchFamily="34" charset="0"/>
              <a:cs typeface="Calibri" panose="020F0502020204030204" pitchFamily="34" charset="0"/>
            </a:endParaRPr>
          </a:p>
          <a:p>
            <a:endParaRPr lang="en-GB" sz="3200" dirty="0">
              <a:latin typeface="Calibri" panose="020F0502020204030204" pitchFamily="34" charset="0"/>
              <a:cs typeface="Calibri" panose="020F0502020204030204" pitchFamily="34" charset="0"/>
            </a:endParaRPr>
          </a:p>
          <a:p>
            <a:r>
              <a:rPr lang="en-GB" sz="3200" dirty="0">
                <a:latin typeface="Calibri" panose="020F0502020204030204" pitchFamily="34" charset="0"/>
                <a:cs typeface="Calibri" panose="020F0502020204030204" pitchFamily="34" charset="0"/>
              </a:rPr>
              <a:t>The Beauty of Unity </a:t>
            </a:r>
            <a:r>
              <a:rPr lang="en-GB" sz="3200" dirty="0">
                <a:solidFill>
                  <a:srgbClr val="FFC000"/>
                </a:solidFill>
                <a:latin typeface="Calibri" panose="020F0502020204030204" pitchFamily="34" charset="0"/>
                <a:cs typeface="Calibri" panose="020F0502020204030204" pitchFamily="34" charset="0"/>
              </a:rPr>
              <a:t>(2:19-22)</a:t>
            </a:r>
            <a:endParaRPr lang="en-GB" sz="3200" dirty="0">
              <a:latin typeface="Calibri" panose="020F0502020204030204" pitchFamily="34" charset="0"/>
              <a:cs typeface="Calibri" panose="020F0502020204030204" pitchFamily="34" charset="0"/>
            </a:endParaRPr>
          </a:p>
          <a:p>
            <a:endParaRPr lang="en-GB"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76533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151C8A7-272A-4AF9-821C-02C22F5D772D}"/>
              </a:ext>
            </a:extLst>
          </p:cNvPr>
          <p:cNvSpPr txBox="1"/>
          <p:nvPr/>
        </p:nvSpPr>
        <p:spPr>
          <a:xfrm>
            <a:off x="933450" y="628650"/>
            <a:ext cx="10572750" cy="3600986"/>
          </a:xfrm>
          <a:prstGeom prst="rect">
            <a:avLst/>
          </a:prstGeom>
          <a:noFill/>
        </p:spPr>
        <p:txBody>
          <a:bodyPr wrap="square" rtlCol="0">
            <a:spAutoFit/>
          </a:bodyPr>
          <a:lstStyle/>
          <a:p>
            <a:r>
              <a:rPr lang="en-GB" sz="3600" dirty="0">
                <a:latin typeface="Calibri" panose="020F0502020204030204" pitchFamily="34" charset="0"/>
                <a:cs typeface="Calibri" panose="020F0502020204030204" pitchFamily="34" charset="0"/>
              </a:rPr>
              <a:t>Immeasurably More Unity (Ephesians Chapter 2)</a:t>
            </a:r>
          </a:p>
          <a:p>
            <a:endParaRPr lang="en-GB" sz="3200" dirty="0">
              <a:latin typeface="Calibri" panose="020F0502020204030204" pitchFamily="34" charset="0"/>
              <a:cs typeface="Calibri" panose="020F0502020204030204" pitchFamily="34" charset="0"/>
            </a:endParaRPr>
          </a:p>
          <a:p>
            <a:r>
              <a:rPr lang="en-GB" sz="3200" dirty="0">
                <a:latin typeface="Calibri" panose="020F0502020204030204" pitchFamily="34" charset="0"/>
                <a:cs typeface="Calibri" panose="020F0502020204030204" pitchFamily="34" charset="0"/>
              </a:rPr>
              <a:t>The Beauty of Unity </a:t>
            </a:r>
            <a:r>
              <a:rPr lang="en-GB" sz="3200" dirty="0">
                <a:solidFill>
                  <a:srgbClr val="FFC000"/>
                </a:solidFill>
                <a:latin typeface="Calibri" panose="020F0502020204030204" pitchFamily="34" charset="0"/>
                <a:cs typeface="Calibri" panose="020F0502020204030204" pitchFamily="34" charset="0"/>
              </a:rPr>
              <a:t>(2:19-22)</a:t>
            </a:r>
            <a:endParaRPr lang="en-GB" sz="3200" dirty="0">
              <a:latin typeface="Calibri" panose="020F0502020204030204" pitchFamily="34" charset="0"/>
              <a:cs typeface="Calibri" panose="020F0502020204030204" pitchFamily="34" charset="0"/>
            </a:endParaRPr>
          </a:p>
          <a:p>
            <a:endParaRPr lang="en-GB" sz="3200" dirty="0">
              <a:latin typeface="Calibri" panose="020F0502020204030204" pitchFamily="34" charset="0"/>
              <a:cs typeface="Calibri" panose="020F0502020204030204" pitchFamily="34" charset="0"/>
            </a:endParaRPr>
          </a:p>
          <a:p>
            <a:r>
              <a:rPr lang="en-GB" sz="3200" dirty="0">
                <a:latin typeface="Calibri" panose="020F0502020204030204" pitchFamily="34" charset="0"/>
                <a:cs typeface="Calibri" panose="020F0502020204030204" pitchFamily="34" charset="0"/>
              </a:rPr>
              <a:t>a. Citizens of God’s Kingdom</a:t>
            </a:r>
          </a:p>
          <a:p>
            <a:r>
              <a:rPr lang="en-GB" sz="3200" dirty="0">
                <a:latin typeface="Calibri" panose="020F0502020204030204" pitchFamily="34" charset="0"/>
                <a:cs typeface="Calibri" panose="020F0502020204030204" pitchFamily="34" charset="0"/>
              </a:rPr>
              <a:t>b. Members of God’s Family</a:t>
            </a:r>
          </a:p>
          <a:p>
            <a:r>
              <a:rPr lang="en-GB" sz="3200" dirty="0">
                <a:latin typeface="Calibri" panose="020F0502020204030204" pitchFamily="34" charset="0"/>
                <a:cs typeface="Calibri" panose="020F0502020204030204" pitchFamily="34" charset="0"/>
              </a:rPr>
              <a:t>c. Part of God’s Temple</a:t>
            </a:r>
          </a:p>
        </p:txBody>
      </p:sp>
    </p:spTree>
    <p:extLst>
      <p:ext uri="{BB962C8B-B14F-4D97-AF65-F5344CB8AC3E}">
        <p14:creationId xmlns:p14="http://schemas.microsoft.com/office/powerpoint/2010/main" val="667369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151C8A7-272A-4AF9-821C-02C22F5D772D}"/>
              </a:ext>
            </a:extLst>
          </p:cNvPr>
          <p:cNvSpPr txBox="1"/>
          <p:nvPr/>
        </p:nvSpPr>
        <p:spPr>
          <a:xfrm>
            <a:off x="933450" y="628650"/>
            <a:ext cx="10572750" cy="4154984"/>
          </a:xfrm>
          <a:prstGeom prst="rect">
            <a:avLst/>
          </a:prstGeom>
          <a:noFill/>
        </p:spPr>
        <p:txBody>
          <a:bodyPr wrap="square" rtlCol="0">
            <a:spAutoFit/>
          </a:bodyPr>
          <a:lstStyle/>
          <a:p>
            <a:r>
              <a:rPr lang="en-GB" sz="3600" dirty="0">
                <a:latin typeface="Calibri" panose="020F0502020204030204" pitchFamily="34" charset="0"/>
                <a:cs typeface="Calibri" panose="020F0502020204030204" pitchFamily="34" charset="0"/>
              </a:rPr>
              <a:t>Immeasurably More Unity (Ephesians Chapter 2)</a:t>
            </a:r>
          </a:p>
          <a:p>
            <a:endParaRPr lang="en-GB" sz="3600" dirty="0">
              <a:latin typeface="Calibri" panose="020F0502020204030204" pitchFamily="34" charset="0"/>
              <a:cs typeface="Calibri" panose="020F0502020204030204" pitchFamily="34" charset="0"/>
            </a:endParaRPr>
          </a:p>
          <a:p>
            <a:r>
              <a:rPr lang="en-GB" sz="3200" dirty="0">
                <a:latin typeface="Calibri" panose="020F0502020204030204" pitchFamily="34" charset="0"/>
                <a:cs typeface="Calibri" panose="020F0502020204030204" pitchFamily="34" charset="0"/>
              </a:rPr>
              <a:t>The Foundation for Unity </a:t>
            </a:r>
            <a:r>
              <a:rPr lang="en-GB" sz="3200" dirty="0">
                <a:solidFill>
                  <a:srgbClr val="FFC000"/>
                </a:solidFill>
                <a:latin typeface="Calibri" panose="020F0502020204030204" pitchFamily="34" charset="0"/>
                <a:cs typeface="Calibri" panose="020F0502020204030204" pitchFamily="34" charset="0"/>
              </a:rPr>
              <a:t>(2:1-10)</a:t>
            </a:r>
            <a:endParaRPr lang="en-GB" sz="3200" dirty="0">
              <a:latin typeface="Calibri" panose="020F0502020204030204" pitchFamily="34" charset="0"/>
              <a:cs typeface="Calibri" panose="020F0502020204030204" pitchFamily="34" charset="0"/>
            </a:endParaRPr>
          </a:p>
          <a:p>
            <a:endParaRPr lang="en-GB" sz="3200" dirty="0">
              <a:latin typeface="Calibri" panose="020F0502020204030204" pitchFamily="34" charset="0"/>
              <a:cs typeface="Calibri" panose="020F0502020204030204" pitchFamily="34" charset="0"/>
            </a:endParaRPr>
          </a:p>
          <a:p>
            <a:r>
              <a:rPr lang="en-GB" sz="3200" dirty="0">
                <a:latin typeface="Calibri" panose="020F0502020204030204" pitchFamily="34" charset="0"/>
                <a:cs typeface="Calibri" panose="020F0502020204030204" pitchFamily="34" charset="0"/>
              </a:rPr>
              <a:t>The Result of Unity </a:t>
            </a:r>
            <a:r>
              <a:rPr lang="en-GB" sz="3200" dirty="0">
                <a:solidFill>
                  <a:srgbClr val="FFC000"/>
                </a:solidFill>
                <a:latin typeface="Calibri" panose="020F0502020204030204" pitchFamily="34" charset="0"/>
                <a:cs typeface="Calibri" panose="020F0502020204030204" pitchFamily="34" charset="0"/>
              </a:rPr>
              <a:t>(2:11-18)</a:t>
            </a:r>
            <a:endParaRPr lang="en-GB" sz="3200" dirty="0">
              <a:latin typeface="Calibri" panose="020F0502020204030204" pitchFamily="34" charset="0"/>
              <a:cs typeface="Calibri" panose="020F0502020204030204" pitchFamily="34" charset="0"/>
            </a:endParaRPr>
          </a:p>
          <a:p>
            <a:endParaRPr lang="en-GB" sz="3200" dirty="0">
              <a:latin typeface="Calibri" panose="020F0502020204030204" pitchFamily="34" charset="0"/>
              <a:cs typeface="Calibri" panose="020F0502020204030204" pitchFamily="34" charset="0"/>
            </a:endParaRPr>
          </a:p>
          <a:p>
            <a:r>
              <a:rPr lang="en-GB" sz="3200" dirty="0">
                <a:latin typeface="Calibri" panose="020F0502020204030204" pitchFamily="34" charset="0"/>
                <a:cs typeface="Calibri" panose="020F0502020204030204" pitchFamily="34" charset="0"/>
              </a:rPr>
              <a:t>The Beauty of Unity </a:t>
            </a:r>
            <a:r>
              <a:rPr lang="en-GB" sz="3200" dirty="0">
                <a:solidFill>
                  <a:srgbClr val="FFC000"/>
                </a:solidFill>
                <a:latin typeface="Calibri" panose="020F0502020204030204" pitchFamily="34" charset="0"/>
                <a:cs typeface="Calibri" panose="020F0502020204030204" pitchFamily="34" charset="0"/>
              </a:rPr>
              <a:t>(2:19-22)</a:t>
            </a:r>
            <a:endParaRPr lang="en-GB" sz="3200" dirty="0">
              <a:latin typeface="Calibri" panose="020F0502020204030204" pitchFamily="34" charset="0"/>
              <a:cs typeface="Calibri" panose="020F0502020204030204" pitchFamily="34" charset="0"/>
            </a:endParaRPr>
          </a:p>
          <a:p>
            <a:endParaRPr lang="en-GB"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569099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78D64-C51B-45E2-B0BD-B4C80F4CCD3C}"/>
              </a:ext>
            </a:extLst>
          </p:cNvPr>
          <p:cNvSpPr>
            <a:spLocks noGrp="1"/>
          </p:cNvSpPr>
          <p:nvPr>
            <p:ph type="title"/>
          </p:nvPr>
        </p:nvSpPr>
        <p:spPr>
          <a:xfrm>
            <a:off x="805998" y="451864"/>
            <a:ext cx="10353762" cy="4544341"/>
          </a:xfrm>
        </p:spPr>
        <p:txBody>
          <a:bodyPr>
            <a:normAutofit/>
          </a:bodyPr>
          <a:lstStyle/>
          <a:p>
            <a:pPr algn="l"/>
            <a:br>
              <a:rPr lang="en-GB" b="1" dirty="0">
                <a:effectLst/>
              </a:rPr>
            </a:br>
            <a:br>
              <a:rPr lang="en-GB" b="1" dirty="0">
                <a:effectLst/>
              </a:rPr>
            </a:br>
            <a:br>
              <a:rPr lang="en-GB" b="1" dirty="0">
                <a:effectLst/>
              </a:rPr>
            </a:br>
            <a:br>
              <a:rPr lang="en-GB" b="1" dirty="0">
                <a:effectLst/>
              </a:rPr>
            </a:br>
            <a:endParaRPr lang="en-GB" dirty="0">
              <a:effectLst/>
            </a:endParaRPr>
          </a:p>
        </p:txBody>
      </p:sp>
      <p:sp>
        <p:nvSpPr>
          <p:cNvPr id="3" name="TextBox 2">
            <a:extLst>
              <a:ext uri="{FF2B5EF4-FFF2-40B4-BE49-F238E27FC236}">
                <a16:creationId xmlns:a16="http://schemas.microsoft.com/office/drawing/2014/main" id="{F44A4172-D4F9-478A-AB6F-6B590567D083}"/>
              </a:ext>
            </a:extLst>
          </p:cNvPr>
          <p:cNvSpPr txBox="1"/>
          <p:nvPr/>
        </p:nvSpPr>
        <p:spPr>
          <a:xfrm>
            <a:off x="523843" y="451863"/>
            <a:ext cx="11491693" cy="6186309"/>
          </a:xfrm>
          <a:prstGeom prst="rect">
            <a:avLst/>
          </a:prstGeom>
          <a:noFill/>
        </p:spPr>
        <p:txBody>
          <a:bodyPr wrap="square" rtlCol="0">
            <a:spAutoFit/>
          </a:bodyPr>
          <a:lstStyle/>
          <a:p>
            <a:r>
              <a:rPr lang="en-GB" sz="2700" b="1" dirty="0">
                <a:latin typeface="Calibri" panose="020F0502020204030204" pitchFamily="34" charset="0"/>
                <a:cs typeface="Calibri" panose="020F0502020204030204" pitchFamily="34" charset="0"/>
              </a:rPr>
              <a:t>But the Christians, O King, have found the truth. Falsehood is not found among them; and they love one another, and from widows they do not turn away their esteem; and they deliver the orphan from him who treats him harshly. And he, who has, gives to him who has not, without boasting. And when they see a stranger, they take him in to their homes and rejoice over him as a very brother; for they do not call them brethren after the flesh, but brethren after the spirit and in God. And if there is among them any that is poor and needy, and if they have no spare food, they fast two or three days in order to supply to the needy their lack of food. They observe the precepts of their Messiah with much care, living justly and soberly as the Lord their God commanded them. For great indeed, and wonderful is their way of life to him who will search into it and reflect upon it. And verily, this is a new people, and there is something divine in the midst of them. </a:t>
            </a:r>
            <a:endParaRPr lang="en-GB" sz="2700" dirty="0">
              <a:latin typeface="Calibri" panose="020F0502020204030204" pitchFamily="34" charset="0"/>
              <a:cs typeface="Calibri" panose="020F0502020204030204" pitchFamily="34" charset="0"/>
            </a:endParaRPr>
          </a:p>
          <a:p>
            <a:r>
              <a:rPr lang="en-GB" sz="2700" dirty="0">
                <a:latin typeface="Calibri" panose="020F0502020204030204" pitchFamily="34" charset="0"/>
                <a:cs typeface="Calibri" panose="020F0502020204030204" pitchFamily="34" charset="0"/>
              </a:rPr>
              <a:t>													Aristides the Philosopher – 125 AD</a:t>
            </a:r>
          </a:p>
          <a:p>
            <a:endParaRPr lang="en-GB" dirty="0"/>
          </a:p>
        </p:txBody>
      </p:sp>
    </p:spTree>
    <p:extLst>
      <p:ext uri="{BB962C8B-B14F-4D97-AF65-F5344CB8AC3E}">
        <p14:creationId xmlns:p14="http://schemas.microsoft.com/office/powerpoint/2010/main" val="2601785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D046B-0852-41A8-A390-5D1EC05ADA7C}"/>
              </a:ext>
            </a:extLst>
          </p:cNvPr>
          <p:cNvSpPr>
            <a:spLocks noGrp="1"/>
          </p:cNvSpPr>
          <p:nvPr>
            <p:ph type="ctrTitle"/>
          </p:nvPr>
        </p:nvSpPr>
        <p:spPr>
          <a:xfrm>
            <a:off x="1375983" y="3299727"/>
            <a:ext cx="9440034" cy="1133475"/>
          </a:xfrm>
        </p:spPr>
        <p:txBody>
          <a:bodyPr>
            <a:normAutofit/>
          </a:bodyPr>
          <a:lstStyle/>
          <a:p>
            <a:r>
              <a:rPr lang="en-GB" sz="4800" dirty="0">
                <a:solidFill>
                  <a:schemeClr val="tx1"/>
                </a:solidFill>
                <a:latin typeface="Calibri" panose="020F0502020204030204" pitchFamily="34" charset="0"/>
                <a:cs typeface="Calibri" panose="020F0502020204030204" pitchFamily="34" charset="0"/>
              </a:rPr>
              <a:t>The Letter to the Ephesians</a:t>
            </a:r>
          </a:p>
        </p:txBody>
      </p:sp>
      <p:sp>
        <p:nvSpPr>
          <p:cNvPr id="3" name="Subtitle 2">
            <a:extLst>
              <a:ext uri="{FF2B5EF4-FFF2-40B4-BE49-F238E27FC236}">
                <a16:creationId xmlns:a16="http://schemas.microsoft.com/office/drawing/2014/main" id="{D99AC88E-2B4D-47E3-A5DF-7D8E16BB6E16}"/>
              </a:ext>
            </a:extLst>
          </p:cNvPr>
          <p:cNvSpPr>
            <a:spLocks noGrp="1"/>
          </p:cNvSpPr>
          <p:nvPr>
            <p:ph type="subTitle" idx="1"/>
          </p:nvPr>
        </p:nvSpPr>
        <p:spPr>
          <a:xfrm>
            <a:off x="1242633" y="1259102"/>
            <a:ext cx="9440034" cy="1049867"/>
          </a:xfrm>
        </p:spPr>
        <p:txBody>
          <a:bodyPr>
            <a:noAutofit/>
          </a:bodyPr>
          <a:lstStyle/>
          <a:p>
            <a:r>
              <a:rPr lang="en-GB" sz="8000" dirty="0">
                <a:latin typeface="Calibri" panose="020F0502020204030204" pitchFamily="34" charset="0"/>
                <a:cs typeface="Calibri" panose="020F0502020204030204" pitchFamily="34" charset="0"/>
              </a:rPr>
              <a:t>Immeasurably More</a:t>
            </a:r>
          </a:p>
          <a:p>
            <a:endParaRPr lang="en-GB" sz="8000" dirty="0">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A7FE148C-011B-4E6C-8C66-62EF68B19E10}"/>
              </a:ext>
            </a:extLst>
          </p:cNvPr>
          <p:cNvSpPr txBox="1"/>
          <p:nvPr/>
        </p:nvSpPr>
        <p:spPr>
          <a:xfrm>
            <a:off x="1375983" y="5188630"/>
            <a:ext cx="9925050" cy="1077218"/>
          </a:xfrm>
          <a:prstGeom prst="rect">
            <a:avLst/>
          </a:prstGeom>
          <a:noFill/>
        </p:spPr>
        <p:txBody>
          <a:bodyPr wrap="square" rtlCol="0">
            <a:spAutoFit/>
          </a:bodyPr>
          <a:lstStyle/>
          <a:p>
            <a:r>
              <a:rPr lang="en-GB" sz="3200" dirty="0">
                <a:latin typeface="Calibri" panose="020F0502020204030204" pitchFamily="34" charset="0"/>
                <a:cs typeface="Calibri" panose="020F0502020204030204" pitchFamily="34" charset="0"/>
              </a:rPr>
              <a:t>Now to him who is able to do immeasurably more than all we ask or imagine…</a:t>
            </a:r>
          </a:p>
        </p:txBody>
      </p:sp>
      <p:sp>
        <p:nvSpPr>
          <p:cNvPr id="5" name="TextBox 4">
            <a:extLst>
              <a:ext uri="{FF2B5EF4-FFF2-40B4-BE49-F238E27FC236}">
                <a16:creationId xmlns:a16="http://schemas.microsoft.com/office/drawing/2014/main" id="{351D2D50-730A-435D-8BE3-0A90D28D899B}"/>
              </a:ext>
            </a:extLst>
          </p:cNvPr>
          <p:cNvSpPr txBox="1"/>
          <p:nvPr/>
        </p:nvSpPr>
        <p:spPr>
          <a:xfrm>
            <a:off x="3124200" y="2402677"/>
            <a:ext cx="5943600" cy="1323439"/>
          </a:xfrm>
          <a:prstGeom prst="rect">
            <a:avLst/>
          </a:prstGeom>
          <a:noFill/>
        </p:spPr>
        <p:txBody>
          <a:bodyPr wrap="square" rtlCol="0">
            <a:spAutoFit/>
          </a:bodyPr>
          <a:lstStyle/>
          <a:p>
            <a:pPr algn="ctr"/>
            <a:r>
              <a:rPr lang="en-GB" sz="8000" dirty="0">
                <a:solidFill>
                  <a:srgbClr val="FFC000"/>
                </a:solidFill>
                <a:latin typeface="Calibri" panose="020F0502020204030204" pitchFamily="34" charset="0"/>
                <a:cs typeface="Calibri" panose="020F0502020204030204" pitchFamily="34" charset="0"/>
              </a:rPr>
              <a:t>Unity</a:t>
            </a:r>
          </a:p>
        </p:txBody>
      </p:sp>
    </p:spTree>
    <p:extLst>
      <p:ext uri="{BB962C8B-B14F-4D97-AF65-F5344CB8AC3E}">
        <p14:creationId xmlns:p14="http://schemas.microsoft.com/office/powerpoint/2010/main" val="2212952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78D64-C51B-45E2-B0BD-B4C80F4CCD3C}"/>
              </a:ext>
            </a:extLst>
          </p:cNvPr>
          <p:cNvSpPr>
            <a:spLocks noGrp="1"/>
          </p:cNvSpPr>
          <p:nvPr>
            <p:ph type="title"/>
          </p:nvPr>
        </p:nvSpPr>
        <p:spPr>
          <a:xfrm>
            <a:off x="805998" y="451864"/>
            <a:ext cx="10353762" cy="4544341"/>
          </a:xfrm>
        </p:spPr>
        <p:txBody>
          <a:bodyPr>
            <a:normAutofit/>
          </a:bodyPr>
          <a:lstStyle/>
          <a:p>
            <a:pPr algn="l"/>
            <a:br>
              <a:rPr lang="en-GB" b="1" dirty="0">
                <a:effectLst/>
              </a:rPr>
            </a:br>
            <a:br>
              <a:rPr lang="en-GB" b="1" dirty="0">
                <a:effectLst/>
              </a:rPr>
            </a:br>
            <a:br>
              <a:rPr lang="en-GB" b="1" dirty="0">
                <a:effectLst/>
              </a:rPr>
            </a:br>
            <a:br>
              <a:rPr lang="en-GB" b="1" dirty="0">
                <a:effectLst/>
              </a:rPr>
            </a:br>
            <a:endParaRPr lang="en-GB" dirty="0">
              <a:effectLst/>
            </a:endParaRPr>
          </a:p>
        </p:txBody>
      </p:sp>
      <p:sp>
        <p:nvSpPr>
          <p:cNvPr id="4" name="TextBox 3">
            <a:extLst>
              <a:ext uri="{FF2B5EF4-FFF2-40B4-BE49-F238E27FC236}">
                <a16:creationId xmlns:a16="http://schemas.microsoft.com/office/drawing/2014/main" id="{C2B65969-2913-4399-B43D-D474839B3967}"/>
              </a:ext>
            </a:extLst>
          </p:cNvPr>
          <p:cNvSpPr txBox="1"/>
          <p:nvPr/>
        </p:nvSpPr>
        <p:spPr>
          <a:xfrm>
            <a:off x="581068" y="1659285"/>
            <a:ext cx="10804934" cy="3539430"/>
          </a:xfrm>
          <a:prstGeom prst="rect">
            <a:avLst/>
          </a:prstGeom>
          <a:noFill/>
        </p:spPr>
        <p:txBody>
          <a:bodyPr wrap="square" rtlCol="0">
            <a:spAutoFit/>
          </a:bodyPr>
          <a:lstStyle/>
          <a:p>
            <a:r>
              <a:rPr lang="en-US" sz="2800" dirty="0">
                <a:latin typeface="Calibri" panose="020F0502020204030204" pitchFamily="34" charset="0"/>
                <a:cs typeface="Calibri" panose="020F0502020204030204" pitchFamily="34" charset="0"/>
              </a:rPr>
              <a:t>As for you, you were dead in your transgressions and sins, </a:t>
            </a:r>
            <a:r>
              <a:rPr lang="en-US" sz="2800" b="1" baseline="30000" dirty="0">
                <a:latin typeface="Calibri" panose="020F0502020204030204" pitchFamily="34" charset="0"/>
                <a:cs typeface="Calibri" panose="020F0502020204030204" pitchFamily="34" charset="0"/>
              </a:rPr>
              <a:t>2 </a:t>
            </a:r>
            <a:r>
              <a:rPr lang="en-US" sz="2800" dirty="0">
                <a:latin typeface="Calibri" panose="020F0502020204030204" pitchFamily="34" charset="0"/>
                <a:cs typeface="Calibri" panose="020F0502020204030204" pitchFamily="34" charset="0"/>
              </a:rPr>
              <a:t>in which you used to live when you followed the ways of this world and of the ruler of the kingdom of the air, the spirit who is now at work in those who are disobedient. </a:t>
            </a:r>
            <a:r>
              <a:rPr lang="en-US" sz="2800" b="1" baseline="30000" dirty="0">
                <a:latin typeface="Calibri" panose="020F0502020204030204" pitchFamily="34" charset="0"/>
                <a:cs typeface="Calibri" panose="020F0502020204030204" pitchFamily="34" charset="0"/>
              </a:rPr>
              <a:t>3 </a:t>
            </a:r>
            <a:r>
              <a:rPr lang="en-US" sz="2800" dirty="0">
                <a:latin typeface="Calibri" panose="020F0502020204030204" pitchFamily="34" charset="0"/>
                <a:cs typeface="Calibri" panose="020F0502020204030204" pitchFamily="34" charset="0"/>
              </a:rPr>
              <a:t>All of us also lived among them at one time, gratifying the cravings of our flesh and following its desires and thoughts. Like the rest, we were by nature deserving of wrath. </a:t>
            </a:r>
            <a:r>
              <a:rPr lang="en-US" sz="2800" b="1" baseline="30000" dirty="0">
                <a:latin typeface="Calibri" panose="020F0502020204030204" pitchFamily="34" charset="0"/>
                <a:cs typeface="Calibri" panose="020F0502020204030204" pitchFamily="34" charset="0"/>
              </a:rPr>
              <a:t>4 </a:t>
            </a:r>
            <a:r>
              <a:rPr lang="en-US" sz="2800" dirty="0">
                <a:latin typeface="Calibri" panose="020F0502020204030204" pitchFamily="34" charset="0"/>
                <a:cs typeface="Calibri" panose="020F0502020204030204" pitchFamily="34" charset="0"/>
              </a:rPr>
              <a:t>But because of his great love for us, God, who is rich in mercy, </a:t>
            </a:r>
            <a:r>
              <a:rPr lang="en-US" sz="2800" b="1" baseline="30000" dirty="0">
                <a:latin typeface="Calibri" panose="020F0502020204030204" pitchFamily="34" charset="0"/>
                <a:cs typeface="Calibri" panose="020F0502020204030204" pitchFamily="34" charset="0"/>
              </a:rPr>
              <a:t>5 </a:t>
            </a:r>
            <a:r>
              <a:rPr lang="en-US" sz="2800" dirty="0">
                <a:latin typeface="Calibri" panose="020F0502020204030204" pitchFamily="34" charset="0"/>
                <a:cs typeface="Calibri" panose="020F0502020204030204" pitchFamily="34" charset="0"/>
              </a:rPr>
              <a:t>made us alive with Christ even when we were dead in transgressions – it is by grace you have been saved.</a:t>
            </a:r>
          </a:p>
        </p:txBody>
      </p:sp>
    </p:spTree>
    <p:extLst>
      <p:ext uri="{BB962C8B-B14F-4D97-AF65-F5344CB8AC3E}">
        <p14:creationId xmlns:p14="http://schemas.microsoft.com/office/powerpoint/2010/main" val="2185226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78D64-C51B-45E2-B0BD-B4C80F4CCD3C}"/>
              </a:ext>
            </a:extLst>
          </p:cNvPr>
          <p:cNvSpPr>
            <a:spLocks noGrp="1"/>
          </p:cNvSpPr>
          <p:nvPr>
            <p:ph type="title"/>
          </p:nvPr>
        </p:nvSpPr>
        <p:spPr>
          <a:xfrm>
            <a:off x="805998" y="451864"/>
            <a:ext cx="10353762" cy="4544341"/>
          </a:xfrm>
        </p:spPr>
        <p:txBody>
          <a:bodyPr>
            <a:normAutofit/>
          </a:bodyPr>
          <a:lstStyle/>
          <a:p>
            <a:pPr algn="l"/>
            <a:br>
              <a:rPr lang="en-GB" b="1" dirty="0">
                <a:effectLst/>
              </a:rPr>
            </a:br>
            <a:br>
              <a:rPr lang="en-GB" b="1" dirty="0">
                <a:effectLst/>
              </a:rPr>
            </a:br>
            <a:br>
              <a:rPr lang="en-GB" b="1" dirty="0">
                <a:effectLst/>
              </a:rPr>
            </a:br>
            <a:br>
              <a:rPr lang="en-GB" b="1" dirty="0">
                <a:effectLst/>
              </a:rPr>
            </a:br>
            <a:endParaRPr lang="en-GB" dirty="0">
              <a:effectLst/>
            </a:endParaRPr>
          </a:p>
        </p:txBody>
      </p:sp>
      <p:sp>
        <p:nvSpPr>
          <p:cNvPr id="4" name="TextBox 3">
            <a:extLst>
              <a:ext uri="{FF2B5EF4-FFF2-40B4-BE49-F238E27FC236}">
                <a16:creationId xmlns:a16="http://schemas.microsoft.com/office/drawing/2014/main" id="{C2B65969-2913-4399-B43D-D474839B3967}"/>
              </a:ext>
            </a:extLst>
          </p:cNvPr>
          <p:cNvSpPr txBox="1"/>
          <p:nvPr/>
        </p:nvSpPr>
        <p:spPr>
          <a:xfrm>
            <a:off x="693533" y="1874728"/>
            <a:ext cx="10804934" cy="3108543"/>
          </a:xfrm>
          <a:prstGeom prst="rect">
            <a:avLst/>
          </a:prstGeom>
          <a:noFill/>
        </p:spPr>
        <p:txBody>
          <a:bodyPr wrap="square" rtlCol="0">
            <a:spAutoFit/>
          </a:bodyPr>
          <a:lstStyle/>
          <a:p>
            <a:r>
              <a:rPr lang="en-US" sz="2800" b="1" baseline="30000" dirty="0">
                <a:latin typeface="Calibri" panose="020F0502020204030204" pitchFamily="34" charset="0"/>
                <a:cs typeface="Calibri" panose="020F0502020204030204" pitchFamily="34" charset="0"/>
              </a:rPr>
              <a:t>6 </a:t>
            </a:r>
            <a:r>
              <a:rPr lang="en-US" sz="2800" dirty="0">
                <a:latin typeface="Calibri" panose="020F0502020204030204" pitchFamily="34" charset="0"/>
                <a:cs typeface="Calibri" panose="020F0502020204030204" pitchFamily="34" charset="0"/>
              </a:rPr>
              <a:t>And God raised us up with Christ and seated us with him in the heavenly realms in Christ Jesus, </a:t>
            </a:r>
            <a:r>
              <a:rPr lang="en-US" sz="2800" b="1" baseline="30000" dirty="0">
                <a:latin typeface="Calibri" panose="020F0502020204030204" pitchFamily="34" charset="0"/>
                <a:cs typeface="Calibri" panose="020F0502020204030204" pitchFamily="34" charset="0"/>
              </a:rPr>
              <a:t>7 </a:t>
            </a:r>
            <a:r>
              <a:rPr lang="en-US" sz="2800" dirty="0">
                <a:latin typeface="Calibri" panose="020F0502020204030204" pitchFamily="34" charset="0"/>
                <a:cs typeface="Calibri" panose="020F0502020204030204" pitchFamily="34" charset="0"/>
              </a:rPr>
              <a:t>in order that in the coming ages he might show the incomparable riches of his grace, expressed in his kindness to us in Christ Jesus. </a:t>
            </a:r>
            <a:r>
              <a:rPr lang="en-US" sz="2800" b="1" baseline="30000" dirty="0">
                <a:latin typeface="Calibri" panose="020F0502020204030204" pitchFamily="34" charset="0"/>
                <a:cs typeface="Calibri" panose="020F0502020204030204" pitchFamily="34" charset="0"/>
              </a:rPr>
              <a:t>8 </a:t>
            </a:r>
            <a:r>
              <a:rPr lang="en-US" sz="2800" dirty="0">
                <a:latin typeface="Calibri" panose="020F0502020204030204" pitchFamily="34" charset="0"/>
                <a:cs typeface="Calibri" panose="020F0502020204030204" pitchFamily="34" charset="0"/>
              </a:rPr>
              <a:t>For it is by grace you have been saved, through faith – and this is not from yourselves, it is the gift of God – </a:t>
            </a:r>
            <a:r>
              <a:rPr lang="en-US" sz="2800" b="1" baseline="30000" dirty="0">
                <a:latin typeface="Calibri" panose="020F0502020204030204" pitchFamily="34" charset="0"/>
                <a:cs typeface="Calibri" panose="020F0502020204030204" pitchFamily="34" charset="0"/>
              </a:rPr>
              <a:t>9 </a:t>
            </a:r>
            <a:r>
              <a:rPr lang="en-US" sz="2800" dirty="0">
                <a:latin typeface="Calibri" panose="020F0502020204030204" pitchFamily="34" charset="0"/>
                <a:cs typeface="Calibri" panose="020F0502020204030204" pitchFamily="34" charset="0"/>
              </a:rPr>
              <a:t>not by works, so that no one can boast. </a:t>
            </a:r>
            <a:r>
              <a:rPr lang="en-US" sz="2800" b="1" baseline="30000" dirty="0">
                <a:latin typeface="Calibri" panose="020F0502020204030204" pitchFamily="34" charset="0"/>
                <a:cs typeface="Calibri" panose="020F0502020204030204" pitchFamily="34" charset="0"/>
              </a:rPr>
              <a:t>10 </a:t>
            </a:r>
            <a:r>
              <a:rPr lang="en-US" sz="2800" dirty="0">
                <a:latin typeface="Calibri" panose="020F0502020204030204" pitchFamily="34" charset="0"/>
                <a:cs typeface="Calibri" panose="020F0502020204030204" pitchFamily="34" charset="0"/>
              </a:rPr>
              <a:t>For we are God’s handiwork, created in Christ Jesus to do good works, which God prepared in advance for us to do.</a:t>
            </a:r>
          </a:p>
        </p:txBody>
      </p:sp>
    </p:spTree>
    <p:extLst>
      <p:ext uri="{BB962C8B-B14F-4D97-AF65-F5344CB8AC3E}">
        <p14:creationId xmlns:p14="http://schemas.microsoft.com/office/powerpoint/2010/main" val="652028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78D64-C51B-45E2-B0BD-B4C80F4CCD3C}"/>
              </a:ext>
            </a:extLst>
          </p:cNvPr>
          <p:cNvSpPr>
            <a:spLocks noGrp="1"/>
          </p:cNvSpPr>
          <p:nvPr>
            <p:ph type="title"/>
          </p:nvPr>
        </p:nvSpPr>
        <p:spPr>
          <a:xfrm>
            <a:off x="805998" y="451864"/>
            <a:ext cx="10353762" cy="4544341"/>
          </a:xfrm>
        </p:spPr>
        <p:txBody>
          <a:bodyPr>
            <a:normAutofit/>
          </a:bodyPr>
          <a:lstStyle/>
          <a:p>
            <a:pPr algn="l"/>
            <a:br>
              <a:rPr lang="en-GB" b="1" dirty="0">
                <a:effectLst/>
              </a:rPr>
            </a:br>
            <a:br>
              <a:rPr lang="en-GB" b="1" dirty="0">
                <a:effectLst/>
              </a:rPr>
            </a:br>
            <a:br>
              <a:rPr lang="en-GB" b="1" dirty="0">
                <a:effectLst/>
              </a:rPr>
            </a:br>
            <a:br>
              <a:rPr lang="en-GB" b="1" dirty="0">
                <a:effectLst/>
              </a:rPr>
            </a:br>
            <a:endParaRPr lang="en-GB" dirty="0">
              <a:effectLst/>
            </a:endParaRPr>
          </a:p>
        </p:txBody>
      </p:sp>
      <p:sp>
        <p:nvSpPr>
          <p:cNvPr id="4" name="TextBox 3">
            <a:extLst>
              <a:ext uri="{FF2B5EF4-FFF2-40B4-BE49-F238E27FC236}">
                <a16:creationId xmlns:a16="http://schemas.microsoft.com/office/drawing/2014/main" id="{C2B65969-2913-4399-B43D-D474839B3967}"/>
              </a:ext>
            </a:extLst>
          </p:cNvPr>
          <p:cNvSpPr txBox="1"/>
          <p:nvPr/>
        </p:nvSpPr>
        <p:spPr>
          <a:xfrm>
            <a:off x="580412" y="1874728"/>
            <a:ext cx="10804934" cy="3108543"/>
          </a:xfrm>
          <a:prstGeom prst="rect">
            <a:avLst/>
          </a:prstGeom>
          <a:noFill/>
        </p:spPr>
        <p:txBody>
          <a:bodyPr wrap="square" rtlCol="0">
            <a:spAutoFit/>
          </a:bodyPr>
          <a:lstStyle/>
          <a:p>
            <a:r>
              <a:rPr lang="en-US" sz="2800" b="1" baseline="30000" dirty="0">
                <a:latin typeface="Calibri" panose="020F0502020204030204" pitchFamily="34" charset="0"/>
                <a:cs typeface="Calibri" panose="020F0502020204030204" pitchFamily="34" charset="0"/>
              </a:rPr>
              <a:t>11 </a:t>
            </a:r>
            <a:r>
              <a:rPr lang="en-US" sz="2800" dirty="0">
                <a:latin typeface="Calibri" panose="020F0502020204030204" pitchFamily="34" charset="0"/>
                <a:cs typeface="Calibri" panose="020F0502020204030204" pitchFamily="34" charset="0"/>
              </a:rPr>
              <a:t>Therefore, remember that formerly you who are Gentiles by birth and called ‘uncircumcised’ by those who call themselves ‘the circumcision’ (which is done in the body by human hands) – </a:t>
            </a:r>
            <a:r>
              <a:rPr lang="en-US" sz="2800" b="1" baseline="30000" dirty="0">
                <a:latin typeface="Calibri" panose="020F0502020204030204" pitchFamily="34" charset="0"/>
                <a:cs typeface="Calibri" panose="020F0502020204030204" pitchFamily="34" charset="0"/>
              </a:rPr>
              <a:t>12 </a:t>
            </a:r>
            <a:r>
              <a:rPr lang="en-US" sz="2800" dirty="0">
                <a:latin typeface="Calibri" panose="020F0502020204030204" pitchFamily="34" charset="0"/>
                <a:cs typeface="Calibri" panose="020F0502020204030204" pitchFamily="34" charset="0"/>
              </a:rPr>
              <a:t>remember that at that time you were separate from Christ, excluded from citizenship in Israel and foreigners to the covenants of the promise, without hope and without God in the world. </a:t>
            </a:r>
            <a:r>
              <a:rPr lang="en-US" sz="2800" b="1" baseline="30000" dirty="0">
                <a:latin typeface="Calibri" panose="020F0502020204030204" pitchFamily="34" charset="0"/>
                <a:cs typeface="Calibri" panose="020F0502020204030204" pitchFamily="34" charset="0"/>
              </a:rPr>
              <a:t>13 </a:t>
            </a:r>
            <a:r>
              <a:rPr lang="en-US" sz="2800" dirty="0">
                <a:latin typeface="Calibri" panose="020F0502020204030204" pitchFamily="34" charset="0"/>
                <a:cs typeface="Calibri" panose="020F0502020204030204" pitchFamily="34" charset="0"/>
              </a:rPr>
              <a:t>But now in Christ Jesus you who once were far away have been brought near by the blood of Christ.</a:t>
            </a:r>
          </a:p>
        </p:txBody>
      </p:sp>
    </p:spTree>
    <p:extLst>
      <p:ext uri="{BB962C8B-B14F-4D97-AF65-F5344CB8AC3E}">
        <p14:creationId xmlns:p14="http://schemas.microsoft.com/office/powerpoint/2010/main" val="86625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78D64-C51B-45E2-B0BD-B4C80F4CCD3C}"/>
              </a:ext>
            </a:extLst>
          </p:cNvPr>
          <p:cNvSpPr>
            <a:spLocks noGrp="1"/>
          </p:cNvSpPr>
          <p:nvPr>
            <p:ph type="title"/>
          </p:nvPr>
        </p:nvSpPr>
        <p:spPr>
          <a:xfrm>
            <a:off x="805998" y="451864"/>
            <a:ext cx="10353762" cy="4544341"/>
          </a:xfrm>
        </p:spPr>
        <p:txBody>
          <a:bodyPr>
            <a:normAutofit/>
          </a:bodyPr>
          <a:lstStyle/>
          <a:p>
            <a:pPr algn="l"/>
            <a:br>
              <a:rPr lang="en-GB" b="1" dirty="0">
                <a:effectLst/>
              </a:rPr>
            </a:br>
            <a:br>
              <a:rPr lang="en-GB" b="1" dirty="0">
                <a:effectLst/>
              </a:rPr>
            </a:br>
            <a:br>
              <a:rPr lang="en-GB" b="1" dirty="0">
                <a:effectLst/>
              </a:rPr>
            </a:br>
            <a:br>
              <a:rPr lang="en-GB" b="1" dirty="0">
                <a:effectLst/>
              </a:rPr>
            </a:br>
            <a:endParaRPr lang="en-GB" dirty="0">
              <a:effectLst/>
            </a:endParaRPr>
          </a:p>
        </p:txBody>
      </p:sp>
      <p:sp>
        <p:nvSpPr>
          <p:cNvPr id="4" name="TextBox 3">
            <a:extLst>
              <a:ext uri="{FF2B5EF4-FFF2-40B4-BE49-F238E27FC236}">
                <a16:creationId xmlns:a16="http://schemas.microsoft.com/office/drawing/2014/main" id="{C2B65969-2913-4399-B43D-D474839B3967}"/>
              </a:ext>
            </a:extLst>
          </p:cNvPr>
          <p:cNvSpPr txBox="1"/>
          <p:nvPr/>
        </p:nvSpPr>
        <p:spPr>
          <a:xfrm>
            <a:off x="580412" y="1659285"/>
            <a:ext cx="10804934" cy="3539430"/>
          </a:xfrm>
          <a:prstGeom prst="rect">
            <a:avLst/>
          </a:prstGeom>
          <a:noFill/>
        </p:spPr>
        <p:txBody>
          <a:bodyPr wrap="square" rtlCol="0">
            <a:spAutoFit/>
          </a:bodyPr>
          <a:lstStyle/>
          <a:p>
            <a:r>
              <a:rPr lang="en-US" sz="2800" b="1" baseline="30000" dirty="0">
                <a:latin typeface="Calibri" panose="020F0502020204030204" pitchFamily="34" charset="0"/>
                <a:cs typeface="Calibri" panose="020F0502020204030204" pitchFamily="34" charset="0"/>
              </a:rPr>
              <a:t>14 </a:t>
            </a:r>
            <a:r>
              <a:rPr lang="en-US" sz="2800" dirty="0">
                <a:latin typeface="Calibri" panose="020F0502020204030204" pitchFamily="34" charset="0"/>
                <a:cs typeface="Calibri" panose="020F0502020204030204" pitchFamily="34" charset="0"/>
              </a:rPr>
              <a:t>For he himself is our peace, who has made the two groups one and has destroyed the barrier, the dividing wall of hostility, </a:t>
            </a:r>
            <a:r>
              <a:rPr lang="en-US" sz="2800" b="1" baseline="30000" dirty="0">
                <a:latin typeface="Calibri" panose="020F0502020204030204" pitchFamily="34" charset="0"/>
                <a:cs typeface="Calibri" panose="020F0502020204030204" pitchFamily="34" charset="0"/>
              </a:rPr>
              <a:t>15 </a:t>
            </a:r>
            <a:r>
              <a:rPr lang="en-US" sz="2800" dirty="0">
                <a:latin typeface="Calibri" panose="020F0502020204030204" pitchFamily="34" charset="0"/>
                <a:cs typeface="Calibri" panose="020F0502020204030204" pitchFamily="34" charset="0"/>
              </a:rPr>
              <a:t>by setting aside in his flesh the law with its commands and regulations. His purpose was to create in himself one new humanity out of the two, thus making peace, </a:t>
            </a:r>
            <a:r>
              <a:rPr lang="en-US" sz="2800" b="1" baseline="30000" dirty="0">
                <a:latin typeface="Calibri" panose="020F0502020204030204" pitchFamily="34" charset="0"/>
                <a:cs typeface="Calibri" panose="020F0502020204030204" pitchFamily="34" charset="0"/>
              </a:rPr>
              <a:t>16 </a:t>
            </a:r>
            <a:r>
              <a:rPr lang="en-US" sz="2800" dirty="0">
                <a:latin typeface="Calibri" panose="020F0502020204030204" pitchFamily="34" charset="0"/>
                <a:cs typeface="Calibri" panose="020F0502020204030204" pitchFamily="34" charset="0"/>
              </a:rPr>
              <a:t>and in one body to reconcile both of them to God through the cross, by which he put to death their hostility. </a:t>
            </a:r>
            <a:r>
              <a:rPr lang="en-US" sz="2800" b="1" baseline="30000" dirty="0">
                <a:latin typeface="Calibri" panose="020F0502020204030204" pitchFamily="34" charset="0"/>
                <a:cs typeface="Calibri" panose="020F0502020204030204" pitchFamily="34" charset="0"/>
              </a:rPr>
              <a:t>17 </a:t>
            </a:r>
            <a:r>
              <a:rPr lang="en-US" sz="2800" dirty="0">
                <a:latin typeface="Calibri" panose="020F0502020204030204" pitchFamily="34" charset="0"/>
                <a:cs typeface="Calibri" panose="020F0502020204030204" pitchFamily="34" charset="0"/>
              </a:rPr>
              <a:t>He came and preached peace to you who were far away and peace to those who were near. </a:t>
            </a:r>
            <a:r>
              <a:rPr lang="en-US" sz="2800" b="1" baseline="30000" dirty="0">
                <a:latin typeface="Calibri" panose="020F0502020204030204" pitchFamily="34" charset="0"/>
                <a:cs typeface="Calibri" panose="020F0502020204030204" pitchFamily="34" charset="0"/>
              </a:rPr>
              <a:t>18 </a:t>
            </a:r>
            <a:r>
              <a:rPr lang="en-US" sz="2800" dirty="0">
                <a:latin typeface="Calibri" panose="020F0502020204030204" pitchFamily="34" charset="0"/>
                <a:cs typeface="Calibri" panose="020F0502020204030204" pitchFamily="34" charset="0"/>
              </a:rPr>
              <a:t>For through him we both have access to the Father by one Spirit.</a:t>
            </a:r>
          </a:p>
        </p:txBody>
      </p:sp>
    </p:spTree>
    <p:extLst>
      <p:ext uri="{BB962C8B-B14F-4D97-AF65-F5344CB8AC3E}">
        <p14:creationId xmlns:p14="http://schemas.microsoft.com/office/powerpoint/2010/main" val="335897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78D64-C51B-45E2-B0BD-B4C80F4CCD3C}"/>
              </a:ext>
            </a:extLst>
          </p:cNvPr>
          <p:cNvSpPr>
            <a:spLocks noGrp="1"/>
          </p:cNvSpPr>
          <p:nvPr>
            <p:ph type="title"/>
          </p:nvPr>
        </p:nvSpPr>
        <p:spPr>
          <a:xfrm>
            <a:off x="805998" y="725942"/>
            <a:ext cx="10353762" cy="4544341"/>
          </a:xfrm>
        </p:spPr>
        <p:txBody>
          <a:bodyPr>
            <a:normAutofit/>
          </a:bodyPr>
          <a:lstStyle/>
          <a:p>
            <a:pPr algn="l"/>
            <a:br>
              <a:rPr lang="en-GB" b="1" dirty="0">
                <a:effectLst/>
              </a:rPr>
            </a:br>
            <a:br>
              <a:rPr lang="en-GB" b="1" dirty="0">
                <a:effectLst/>
              </a:rPr>
            </a:br>
            <a:br>
              <a:rPr lang="en-GB" b="1" dirty="0">
                <a:effectLst/>
              </a:rPr>
            </a:br>
            <a:br>
              <a:rPr lang="en-GB" b="1" dirty="0">
                <a:effectLst/>
              </a:rPr>
            </a:br>
            <a:endParaRPr lang="en-GB" dirty="0">
              <a:effectLst/>
            </a:endParaRPr>
          </a:p>
        </p:txBody>
      </p:sp>
      <p:sp>
        <p:nvSpPr>
          <p:cNvPr id="4" name="TextBox 3">
            <a:extLst>
              <a:ext uri="{FF2B5EF4-FFF2-40B4-BE49-F238E27FC236}">
                <a16:creationId xmlns:a16="http://schemas.microsoft.com/office/drawing/2014/main" id="{C2B65969-2913-4399-B43D-D474839B3967}"/>
              </a:ext>
            </a:extLst>
          </p:cNvPr>
          <p:cNvSpPr txBox="1"/>
          <p:nvPr/>
        </p:nvSpPr>
        <p:spPr>
          <a:xfrm>
            <a:off x="580412" y="1659285"/>
            <a:ext cx="10804934" cy="2677656"/>
          </a:xfrm>
          <a:prstGeom prst="rect">
            <a:avLst/>
          </a:prstGeom>
          <a:noFill/>
        </p:spPr>
        <p:txBody>
          <a:bodyPr wrap="square" rtlCol="0">
            <a:spAutoFit/>
          </a:bodyPr>
          <a:lstStyle/>
          <a:p>
            <a:r>
              <a:rPr lang="en-US" sz="2800" b="1" baseline="30000" dirty="0">
                <a:latin typeface="Calibri" panose="020F0502020204030204" pitchFamily="34" charset="0"/>
                <a:cs typeface="Calibri" panose="020F0502020204030204" pitchFamily="34" charset="0"/>
              </a:rPr>
              <a:t>19 </a:t>
            </a:r>
            <a:r>
              <a:rPr lang="en-US" sz="2800" dirty="0">
                <a:latin typeface="Calibri" panose="020F0502020204030204" pitchFamily="34" charset="0"/>
                <a:cs typeface="Calibri" panose="020F0502020204030204" pitchFamily="34" charset="0"/>
              </a:rPr>
              <a:t>Consequently, you are no longer foreigners and strangers, but fellow citizens with God’s people and also members of his household, </a:t>
            </a:r>
            <a:r>
              <a:rPr lang="en-US" sz="2800" b="1" baseline="30000" dirty="0">
                <a:latin typeface="Calibri" panose="020F0502020204030204" pitchFamily="34" charset="0"/>
                <a:cs typeface="Calibri" panose="020F0502020204030204" pitchFamily="34" charset="0"/>
              </a:rPr>
              <a:t>20 </a:t>
            </a:r>
            <a:r>
              <a:rPr lang="en-US" sz="2800" dirty="0">
                <a:latin typeface="Calibri" panose="020F0502020204030204" pitchFamily="34" charset="0"/>
                <a:cs typeface="Calibri" panose="020F0502020204030204" pitchFamily="34" charset="0"/>
              </a:rPr>
              <a:t>built on the foundation of the apostles and prophets, with Christ Jesus himself as the chief cornerstone. </a:t>
            </a:r>
            <a:r>
              <a:rPr lang="en-US" sz="2800" b="1" baseline="30000" dirty="0">
                <a:latin typeface="Calibri" panose="020F0502020204030204" pitchFamily="34" charset="0"/>
                <a:cs typeface="Calibri" panose="020F0502020204030204" pitchFamily="34" charset="0"/>
              </a:rPr>
              <a:t>21 </a:t>
            </a:r>
            <a:r>
              <a:rPr lang="en-US" sz="2800" dirty="0">
                <a:latin typeface="Calibri" panose="020F0502020204030204" pitchFamily="34" charset="0"/>
                <a:cs typeface="Calibri" panose="020F0502020204030204" pitchFamily="34" charset="0"/>
              </a:rPr>
              <a:t>In him the whole building is joined together and rises to become a holy temple in the Lord. </a:t>
            </a:r>
            <a:r>
              <a:rPr lang="en-US" sz="2800" b="1" baseline="30000" dirty="0">
                <a:latin typeface="Calibri" panose="020F0502020204030204" pitchFamily="34" charset="0"/>
                <a:cs typeface="Calibri" panose="020F0502020204030204" pitchFamily="34" charset="0"/>
              </a:rPr>
              <a:t>22 </a:t>
            </a:r>
            <a:r>
              <a:rPr lang="en-US" sz="2800" dirty="0">
                <a:latin typeface="Calibri" panose="020F0502020204030204" pitchFamily="34" charset="0"/>
                <a:cs typeface="Calibri" panose="020F0502020204030204" pitchFamily="34" charset="0"/>
              </a:rPr>
              <a:t>And in him you too are being built together to become a dwelling in which God lives by his Spirit.</a:t>
            </a:r>
          </a:p>
        </p:txBody>
      </p:sp>
    </p:spTree>
    <p:extLst>
      <p:ext uri="{BB962C8B-B14F-4D97-AF65-F5344CB8AC3E}">
        <p14:creationId xmlns:p14="http://schemas.microsoft.com/office/powerpoint/2010/main" val="35532338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78D64-C51B-45E2-B0BD-B4C80F4CCD3C}"/>
              </a:ext>
            </a:extLst>
          </p:cNvPr>
          <p:cNvSpPr>
            <a:spLocks noGrp="1"/>
          </p:cNvSpPr>
          <p:nvPr>
            <p:ph type="title"/>
          </p:nvPr>
        </p:nvSpPr>
        <p:spPr>
          <a:xfrm>
            <a:off x="805998" y="451864"/>
            <a:ext cx="10353762" cy="4544341"/>
          </a:xfrm>
        </p:spPr>
        <p:txBody>
          <a:bodyPr>
            <a:normAutofit/>
          </a:bodyPr>
          <a:lstStyle/>
          <a:p>
            <a:pPr algn="l"/>
            <a:br>
              <a:rPr lang="en-GB" b="1" dirty="0">
                <a:effectLst/>
              </a:rPr>
            </a:br>
            <a:br>
              <a:rPr lang="en-GB" b="1" dirty="0">
                <a:effectLst/>
              </a:rPr>
            </a:br>
            <a:br>
              <a:rPr lang="en-GB" b="1" dirty="0">
                <a:effectLst/>
              </a:rPr>
            </a:br>
            <a:br>
              <a:rPr lang="en-GB" b="1" dirty="0">
                <a:effectLst/>
              </a:rPr>
            </a:br>
            <a:endParaRPr lang="en-GB" dirty="0">
              <a:effectLst/>
            </a:endParaRPr>
          </a:p>
        </p:txBody>
      </p:sp>
    </p:spTree>
    <p:extLst>
      <p:ext uri="{BB962C8B-B14F-4D97-AF65-F5344CB8AC3E}">
        <p14:creationId xmlns:p14="http://schemas.microsoft.com/office/powerpoint/2010/main" val="18386062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151C8A7-272A-4AF9-821C-02C22F5D772D}"/>
              </a:ext>
            </a:extLst>
          </p:cNvPr>
          <p:cNvSpPr txBox="1"/>
          <p:nvPr/>
        </p:nvSpPr>
        <p:spPr>
          <a:xfrm>
            <a:off x="933450" y="628650"/>
            <a:ext cx="10572750" cy="3170099"/>
          </a:xfrm>
          <a:prstGeom prst="rect">
            <a:avLst/>
          </a:prstGeom>
          <a:noFill/>
        </p:spPr>
        <p:txBody>
          <a:bodyPr wrap="square" rtlCol="0">
            <a:spAutoFit/>
          </a:bodyPr>
          <a:lstStyle/>
          <a:p>
            <a:r>
              <a:rPr lang="en-GB" sz="3600" dirty="0">
                <a:latin typeface="Calibri" panose="020F0502020204030204" pitchFamily="34" charset="0"/>
                <a:cs typeface="Calibri" panose="020F0502020204030204" pitchFamily="34" charset="0"/>
              </a:rPr>
              <a:t>Immeasurably More Unity (Ephesians Chapter 2)</a:t>
            </a:r>
          </a:p>
          <a:p>
            <a:endParaRPr lang="en-GB" sz="3600" dirty="0">
              <a:latin typeface="Calibri" panose="020F0502020204030204" pitchFamily="34" charset="0"/>
              <a:cs typeface="Calibri" panose="020F0502020204030204" pitchFamily="34" charset="0"/>
            </a:endParaRPr>
          </a:p>
          <a:p>
            <a:r>
              <a:rPr lang="en-GB" sz="3200" dirty="0">
                <a:latin typeface="Calibri" panose="020F0502020204030204" pitchFamily="34" charset="0"/>
                <a:cs typeface="Calibri" panose="020F0502020204030204" pitchFamily="34" charset="0"/>
              </a:rPr>
              <a:t>The Foundation for Unity </a:t>
            </a:r>
            <a:r>
              <a:rPr lang="en-GB" sz="3200" dirty="0">
                <a:solidFill>
                  <a:srgbClr val="FFC000"/>
                </a:solidFill>
                <a:latin typeface="Calibri" panose="020F0502020204030204" pitchFamily="34" charset="0"/>
                <a:cs typeface="Calibri" panose="020F0502020204030204" pitchFamily="34" charset="0"/>
              </a:rPr>
              <a:t>(2:1-10)</a:t>
            </a:r>
            <a:endParaRPr lang="en-GB" sz="3200" dirty="0">
              <a:latin typeface="Calibri" panose="020F0502020204030204" pitchFamily="34" charset="0"/>
              <a:cs typeface="Calibri" panose="020F0502020204030204" pitchFamily="34" charset="0"/>
            </a:endParaRPr>
          </a:p>
          <a:p>
            <a:endParaRPr lang="en-GB" sz="3200" dirty="0">
              <a:latin typeface="Calibri" panose="020F0502020204030204" pitchFamily="34" charset="0"/>
              <a:cs typeface="Calibri" panose="020F0502020204030204" pitchFamily="34" charset="0"/>
            </a:endParaRPr>
          </a:p>
          <a:p>
            <a:r>
              <a:rPr lang="en-GB" sz="3200" dirty="0">
                <a:latin typeface="Calibri" panose="020F0502020204030204" pitchFamily="34" charset="0"/>
                <a:cs typeface="Calibri" panose="020F0502020204030204" pitchFamily="34" charset="0"/>
              </a:rPr>
              <a:t>The Result of Unity </a:t>
            </a:r>
            <a:r>
              <a:rPr lang="en-GB" sz="3200" dirty="0">
                <a:solidFill>
                  <a:srgbClr val="FFC000"/>
                </a:solidFill>
                <a:latin typeface="Calibri" panose="020F0502020204030204" pitchFamily="34" charset="0"/>
                <a:cs typeface="Calibri" panose="020F0502020204030204" pitchFamily="34" charset="0"/>
              </a:rPr>
              <a:t>(2:11-18)</a:t>
            </a:r>
            <a:endParaRPr lang="en-GB" sz="3200" dirty="0">
              <a:latin typeface="Calibri" panose="020F0502020204030204" pitchFamily="34" charset="0"/>
              <a:cs typeface="Calibri" panose="020F0502020204030204" pitchFamily="34" charset="0"/>
            </a:endParaRPr>
          </a:p>
          <a:p>
            <a:endParaRPr lang="en-GB"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30349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78D64-C51B-45E2-B0BD-B4C80F4CCD3C}"/>
              </a:ext>
            </a:extLst>
          </p:cNvPr>
          <p:cNvSpPr>
            <a:spLocks noGrp="1"/>
          </p:cNvSpPr>
          <p:nvPr>
            <p:ph type="title"/>
          </p:nvPr>
        </p:nvSpPr>
        <p:spPr>
          <a:xfrm>
            <a:off x="805998" y="451864"/>
            <a:ext cx="10353762" cy="4544341"/>
          </a:xfrm>
        </p:spPr>
        <p:txBody>
          <a:bodyPr>
            <a:normAutofit/>
          </a:bodyPr>
          <a:lstStyle/>
          <a:p>
            <a:pPr algn="l"/>
            <a:br>
              <a:rPr lang="en-GB" b="1" dirty="0">
                <a:effectLst/>
              </a:rPr>
            </a:br>
            <a:br>
              <a:rPr lang="en-GB" b="1" dirty="0">
                <a:effectLst/>
              </a:rPr>
            </a:br>
            <a:br>
              <a:rPr lang="en-GB" b="1" dirty="0">
                <a:effectLst/>
              </a:rPr>
            </a:br>
            <a:br>
              <a:rPr lang="en-GB" b="1" dirty="0">
                <a:effectLst/>
              </a:rPr>
            </a:br>
            <a:endParaRPr lang="en-GB" dirty="0">
              <a:effectLst/>
            </a:endParaRPr>
          </a:p>
        </p:txBody>
      </p:sp>
      <p:sp>
        <p:nvSpPr>
          <p:cNvPr id="4" name="TextBox 3">
            <a:extLst>
              <a:ext uri="{FF2B5EF4-FFF2-40B4-BE49-F238E27FC236}">
                <a16:creationId xmlns:a16="http://schemas.microsoft.com/office/drawing/2014/main" id="{C2B65969-2913-4399-B43D-D474839B3967}"/>
              </a:ext>
            </a:extLst>
          </p:cNvPr>
          <p:cNvSpPr txBox="1"/>
          <p:nvPr/>
        </p:nvSpPr>
        <p:spPr>
          <a:xfrm>
            <a:off x="581068" y="731181"/>
            <a:ext cx="10804934" cy="4832092"/>
          </a:xfrm>
          <a:prstGeom prst="rect">
            <a:avLst/>
          </a:prstGeom>
          <a:noFill/>
        </p:spPr>
        <p:txBody>
          <a:bodyPr wrap="square" rtlCol="0">
            <a:spAutoFit/>
          </a:bodyPr>
          <a:lstStyle/>
          <a:p>
            <a:r>
              <a:rPr lang="en-US" sz="2800" dirty="0">
                <a:latin typeface="Calibri" panose="020F0502020204030204" pitchFamily="34" charset="0"/>
                <a:cs typeface="Calibri" panose="020F0502020204030204" pitchFamily="34" charset="0"/>
              </a:rPr>
              <a:t>The Jew had an immense contempt for the Gentile. The Gentiles, said the Jews, were created by God to be fuel for the fires of hell. God, they said, loves only Israel of all the nations that he had made … It was not even lawful to render help to a Gentile mother in her hour of sorest need, for that would simply be to bring another Gentile into the world. Until Christ came, the Gentiles were an object of contempt to the Jews. The barrier between them was absolute. If a Jewish boy married a Gentile girl, or if a Jewish girl married a Gentile boy, the funeral of that Jewish boy or girl was carried out. Such contact with a Gentile was the equivalent of death.</a:t>
            </a:r>
          </a:p>
          <a:p>
            <a:endParaRPr lang="en-GB" sz="2800" b="1" dirty="0">
              <a:latin typeface="Calibri" panose="020F0502020204030204" pitchFamily="34" charset="0"/>
              <a:cs typeface="Calibri" panose="020F0502020204030204" pitchFamily="34" charset="0"/>
            </a:endParaRPr>
          </a:p>
          <a:p>
            <a:r>
              <a:rPr lang="en-US" sz="2800" b="1" dirty="0">
                <a:latin typeface="Calibri" panose="020F0502020204030204" pitchFamily="34" charset="0"/>
                <a:cs typeface="Calibri" panose="020F0502020204030204" pitchFamily="34" charset="0"/>
              </a:rPr>
              <a:t>William Barclay</a:t>
            </a:r>
            <a:endParaRPr lang="en-GB"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898854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late">
  <a:themeElements>
    <a:clrScheme name="Slate">
      <a:dk1>
        <a:sysClr val="windowText" lastClr="000000"/>
      </a:dk1>
      <a:lt1>
        <a:sysClr val="window" lastClr="FFFFFF"/>
      </a:lt1>
      <a:dk2>
        <a:srgbClr val="212123"/>
      </a:dk2>
      <a:lt2>
        <a:srgbClr val="DADADA"/>
      </a:lt2>
      <a:accent1>
        <a:srgbClr val="BC451B"/>
      </a:accent1>
      <a:accent2>
        <a:srgbClr val="D3BA68"/>
      </a:accent2>
      <a:accent3>
        <a:srgbClr val="BB8640"/>
      </a:accent3>
      <a:accent4>
        <a:srgbClr val="AD9277"/>
      </a:accent4>
      <a:accent5>
        <a:srgbClr val="A55A43"/>
      </a:accent5>
      <a:accent6>
        <a:srgbClr val="AD9D7B"/>
      </a:accent6>
      <a:hlink>
        <a:srgbClr val="E98052"/>
      </a:hlink>
      <a:folHlink>
        <a:srgbClr val="F4B69B"/>
      </a:folHlink>
    </a:clrScheme>
    <a:fontScheme name="Slate">
      <a:maj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ate">
      <a:fillStyleLst>
        <a:solidFill>
          <a:schemeClr val="phClr"/>
        </a:solidFill>
        <a:gradFill rotWithShape="1">
          <a:gsLst>
            <a:gs pos="0">
              <a:schemeClr val="phClr">
                <a:tint val="60000"/>
                <a:lumMod val="110000"/>
              </a:schemeClr>
            </a:gs>
            <a:gs pos="100000">
              <a:schemeClr val="phClr">
                <a:tint val="88000"/>
              </a:schemeClr>
            </a:gs>
          </a:gsLst>
          <a:lin ang="5400000" scaled="0"/>
        </a:gradFill>
        <a:gradFill rotWithShape="1">
          <a:gsLst>
            <a:gs pos="0">
              <a:schemeClr val="phClr">
                <a:tint val="96000"/>
                <a:lumMod val="104000"/>
              </a:schemeClr>
            </a:gs>
            <a:gs pos="100000">
              <a:schemeClr val="phClr">
                <a:shade val="90000"/>
                <a:lumMod val="90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63500" dist="25400" dir="5400000" rotWithShape="0">
              <a:srgbClr val="000000">
                <a:alpha val="60000"/>
              </a:srgbClr>
            </a:outerShdw>
          </a:effectLst>
        </a:effectStyle>
        <a:effectStyle>
          <a:effectLst>
            <a:outerShdw blurRad="76200" dist="38100" dir="5400000" rotWithShape="0">
              <a:srgbClr val="000000">
                <a:alpha val="75000"/>
              </a:srgbClr>
            </a:outerShdw>
          </a:effectLst>
          <a:scene3d>
            <a:camera prst="orthographicFront">
              <a:rot lat="0" lon="0" rev="0"/>
            </a:camera>
            <a:lightRig rig="threePt" dir="t">
              <a:rot lat="0" lon="0" rev="1200000"/>
            </a:lightRig>
          </a:scene3d>
          <a:sp3d>
            <a:bevelT w="63500" h="25400" prst="hardEdge"/>
          </a:sp3d>
        </a:effectStyle>
      </a:effectStyleLst>
      <a:bgFillStyleLst>
        <a:solidFill>
          <a:schemeClr val="phClr"/>
        </a:solidFill>
        <a:solidFill>
          <a:schemeClr val="phClr"/>
        </a:solidFill>
        <a:blipFill rotWithShape="1">
          <a:blip xmlns:r="http://schemas.openxmlformats.org/officeDocument/2006/relationships" r:embed="rId1">
            <a:duotone>
              <a:schemeClr val="phClr">
                <a:shade val="80000"/>
                <a:lumMod val="80000"/>
              </a:schemeClr>
              <a:schemeClr val="phClr">
                <a:tint val="98000"/>
              </a:schemeClr>
            </a:duotone>
          </a:blip>
          <a:stretch/>
        </a:blipFill>
      </a:bgFillStyleLst>
    </a:fmtScheme>
  </a:themeElements>
  <a:objectDefaults/>
  <a:extraClrSchemeLst/>
  <a:extLst>
    <a:ext uri="{05A4C25C-085E-4340-85A3-A5531E510DB2}">
      <thm15:themeFamily xmlns:thm15="http://schemas.microsoft.com/office/thememl/2012/main" name="Slate" id="{C3F70B94-7CE9-428E-ADC1-3269CC2C3385}" vid="{3F2DE9A5-64E6-437C-A389-CC4477E817E8}"/>
    </a:ext>
  </a:extLst>
</a:theme>
</file>

<file path=docProps/app.xml><?xml version="1.0" encoding="utf-8"?>
<Properties xmlns="http://schemas.openxmlformats.org/officeDocument/2006/extended-properties" xmlns:vt="http://schemas.openxmlformats.org/officeDocument/2006/docPropsVTypes">
  <TotalTime>387</TotalTime>
  <Words>588</Words>
  <Application>Microsoft Office PowerPoint</Application>
  <PresentationFormat>Widescreen</PresentationFormat>
  <Paragraphs>61</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Calisto MT</vt:lpstr>
      <vt:lpstr>Wingdings 2</vt:lpstr>
      <vt:lpstr>Slate</vt:lpstr>
      <vt:lpstr>The Letter to the Ephesians</vt:lpstr>
      <vt:lpstr>    </vt:lpstr>
      <vt:lpstr>    </vt:lpstr>
      <vt:lpstr>    </vt:lpstr>
      <vt:lpstr>    </vt:lpstr>
      <vt:lpstr>    </vt:lpstr>
      <vt:lpstr>    </vt:lpstr>
      <vt:lpstr>PowerPoint Presentation</vt:lpstr>
      <vt:lpstr>    </vt:lpstr>
      <vt:lpstr>    </vt:lpstr>
      <vt:lpstr>PowerPoint Presentation</vt:lpstr>
      <vt:lpstr>PowerPoint Presentation</vt:lpstr>
      <vt:lpstr>PowerPoint Presentation</vt:lpstr>
      <vt:lpstr>PowerPoint Presentation</vt:lpstr>
      <vt:lpstr>    </vt:lpstr>
      <vt:lpstr>The Letter to the Ephesians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Letter to the Ephesians</dc:title>
  <dc:creator>Matty Steel</dc:creator>
  <cp:lastModifiedBy>Matty Steel</cp:lastModifiedBy>
  <cp:revision>1</cp:revision>
  <dcterms:created xsi:type="dcterms:W3CDTF">2019-07-04T10:51:20Z</dcterms:created>
  <dcterms:modified xsi:type="dcterms:W3CDTF">2019-07-04T17:22:04Z</dcterms:modified>
</cp:coreProperties>
</file>