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sldIdLst>
    <p:sldId id="256" r:id="rId2"/>
    <p:sldId id="314" r:id="rId3"/>
    <p:sldId id="367" r:id="rId4"/>
    <p:sldId id="368" r:id="rId5"/>
    <p:sldId id="403" r:id="rId6"/>
    <p:sldId id="423" r:id="rId7"/>
    <p:sldId id="424" r:id="rId8"/>
    <p:sldId id="390"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966C0A-7703-4C8A-894A-AE3FD515318C}" v="369" dt="2019-07-04T21:13:41.5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ty Steel" userId="ce1a7978624458e3" providerId="LiveId" clId="{8C583D82-015E-46DD-A2C9-04D4B0A24CE8}"/>
    <pc:docChg chg="addSld delSld modSld">
      <pc:chgData name="Matty Steel" userId="ce1a7978624458e3" providerId="LiveId" clId="{8C583D82-015E-46DD-A2C9-04D4B0A24CE8}" dt="2019-07-04T21:14:02.166" v="426" actId="2696"/>
      <pc:docMkLst>
        <pc:docMk/>
      </pc:docMkLst>
      <pc:sldChg chg="modSp">
        <pc:chgData name="Matty Steel" userId="ce1a7978624458e3" providerId="LiveId" clId="{8C583D82-015E-46DD-A2C9-04D4B0A24CE8}" dt="2019-07-04T21:02:00.106" v="15" actId="20577"/>
        <pc:sldMkLst>
          <pc:docMk/>
          <pc:sldMk cId="2604898169" sldId="256"/>
        </pc:sldMkLst>
        <pc:spChg chg="mod">
          <ac:chgData name="Matty Steel" userId="ce1a7978624458e3" providerId="LiveId" clId="{8C583D82-015E-46DD-A2C9-04D4B0A24CE8}" dt="2019-07-04T21:02:00.106" v="15" actId="20577"/>
          <ac:spMkLst>
            <pc:docMk/>
            <pc:sldMk cId="2604898169" sldId="256"/>
            <ac:spMk id="5" creationId="{351D2D50-730A-435D-8BE3-0A90D28D899B}"/>
          </ac:spMkLst>
        </pc:spChg>
      </pc:sldChg>
      <pc:sldChg chg="modSp">
        <pc:chgData name="Matty Steel" userId="ce1a7978624458e3" providerId="LiveId" clId="{8C583D82-015E-46DD-A2C9-04D4B0A24CE8}" dt="2019-07-04T21:05:24.013" v="19" actId="1076"/>
        <pc:sldMkLst>
          <pc:docMk/>
          <pc:sldMk cId="2185226116" sldId="314"/>
        </pc:sldMkLst>
        <pc:spChg chg="mod">
          <ac:chgData name="Matty Steel" userId="ce1a7978624458e3" providerId="LiveId" clId="{8C583D82-015E-46DD-A2C9-04D4B0A24CE8}" dt="2019-07-04T21:05:24.013" v="19" actId="1076"/>
          <ac:spMkLst>
            <pc:docMk/>
            <pc:sldMk cId="2185226116" sldId="314"/>
            <ac:spMk id="4" creationId="{C2B65969-2913-4399-B43D-D474839B3967}"/>
          </ac:spMkLst>
        </pc:spChg>
      </pc:sldChg>
      <pc:sldChg chg="modSp">
        <pc:chgData name="Matty Steel" userId="ce1a7978624458e3" providerId="LiveId" clId="{8C583D82-015E-46DD-A2C9-04D4B0A24CE8}" dt="2019-07-04T21:05:56.210" v="23" actId="1076"/>
        <pc:sldMkLst>
          <pc:docMk/>
          <pc:sldMk cId="652028793" sldId="367"/>
        </pc:sldMkLst>
        <pc:spChg chg="mod">
          <ac:chgData name="Matty Steel" userId="ce1a7978624458e3" providerId="LiveId" clId="{8C583D82-015E-46DD-A2C9-04D4B0A24CE8}" dt="2019-07-04T21:05:56.210" v="23" actId="1076"/>
          <ac:spMkLst>
            <pc:docMk/>
            <pc:sldMk cId="652028793" sldId="367"/>
            <ac:spMk id="4" creationId="{C2B65969-2913-4399-B43D-D474839B3967}"/>
          </ac:spMkLst>
        </pc:spChg>
      </pc:sldChg>
      <pc:sldChg chg="modSp">
        <pc:chgData name="Matty Steel" userId="ce1a7978624458e3" providerId="LiveId" clId="{8C583D82-015E-46DD-A2C9-04D4B0A24CE8}" dt="2019-07-04T21:07:05.277" v="34" actId="20577"/>
        <pc:sldMkLst>
          <pc:docMk/>
          <pc:sldMk cId="86625323" sldId="368"/>
        </pc:sldMkLst>
        <pc:spChg chg="mod">
          <ac:chgData name="Matty Steel" userId="ce1a7978624458e3" providerId="LiveId" clId="{8C583D82-015E-46DD-A2C9-04D4B0A24CE8}" dt="2019-07-04T21:07:05.277" v="34" actId="20577"/>
          <ac:spMkLst>
            <pc:docMk/>
            <pc:sldMk cId="86625323" sldId="368"/>
            <ac:spMk id="4" creationId="{C2B65969-2913-4399-B43D-D474839B3967}"/>
          </ac:spMkLst>
        </pc:spChg>
      </pc:sldChg>
      <pc:sldChg chg="del">
        <pc:chgData name="Matty Steel" userId="ce1a7978624458e3" providerId="LiveId" clId="{8C583D82-015E-46DD-A2C9-04D4B0A24CE8}" dt="2019-07-04T21:07:07.543" v="35" actId="2696"/>
        <pc:sldMkLst>
          <pc:docMk/>
          <pc:sldMk cId="33589749" sldId="369"/>
        </pc:sldMkLst>
      </pc:sldChg>
      <pc:sldChg chg="modSp">
        <pc:chgData name="Matty Steel" userId="ce1a7978624458e3" providerId="LiveId" clId="{8C583D82-015E-46DD-A2C9-04D4B0A24CE8}" dt="2019-07-04T21:01:52.266" v="7" actId="20577"/>
        <pc:sldMkLst>
          <pc:docMk/>
          <pc:sldMk cId="2212952815" sldId="390"/>
        </pc:sldMkLst>
        <pc:spChg chg="mod">
          <ac:chgData name="Matty Steel" userId="ce1a7978624458e3" providerId="LiveId" clId="{8C583D82-015E-46DD-A2C9-04D4B0A24CE8}" dt="2019-07-04T21:01:52.266" v="7" actId="20577"/>
          <ac:spMkLst>
            <pc:docMk/>
            <pc:sldMk cId="2212952815" sldId="390"/>
            <ac:spMk id="5" creationId="{351D2D50-730A-435D-8BE3-0A90D28D899B}"/>
          </ac:spMkLst>
        </pc:spChg>
      </pc:sldChg>
      <pc:sldChg chg="del">
        <pc:chgData name="Matty Steel" userId="ce1a7978624458e3" providerId="LiveId" clId="{8C583D82-015E-46DD-A2C9-04D4B0A24CE8}" dt="2019-07-04T21:07:13.050" v="42" actId="2696"/>
        <pc:sldMkLst>
          <pc:docMk/>
          <pc:sldMk cId="2230349296" sldId="392"/>
        </pc:sldMkLst>
      </pc:sldChg>
      <pc:sldChg chg="del">
        <pc:chgData name="Matty Steel" userId="ce1a7978624458e3" providerId="LiveId" clId="{8C583D82-015E-46DD-A2C9-04D4B0A24CE8}" dt="2019-07-04T21:07:15.857" v="46" actId="2696"/>
        <pc:sldMkLst>
          <pc:docMk/>
          <pc:sldMk cId="85767499" sldId="400"/>
        </pc:sldMkLst>
      </pc:sldChg>
      <pc:sldChg chg="modSp modAnim">
        <pc:chgData name="Matty Steel" userId="ce1a7978624458e3" providerId="LiveId" clId="{8C583D82-015E-46DD-A2C9-04D4B0A24CE8}" dt="2019-07-04T21:11:06.329" v="231" actId="14100"/>
        <pc:sldMkLst>
          <pc:docMk/>
          <pc:sldMk cId="3130415377" sldId="403"/>
        </pc:sldMkLst>
        <pc:spChg chg="mod">
          <ac:chgData name="Matty Steel" userId="ce1a7978624458e3" providerId="LiveId" clId="{8C583D82-015E-46DD-A2C9-04D4B0A24CE8}" dt="2019-07-04T21:11:06.329" v="231" actId="14100"/>
          <ac:spMkLst>
            <pc:docMk/>
            <pc:sldMk cId="3130415377" sldId="403"/>
            <ac:spMk id="5" creationId="{2151C8A7-272A-4AF9-821C-02C22F5D772D}"/>
          </ac:spMkLst>
        </pc:spChg>
      </pc:sldChg>
      <pc:sldChg chg="del">
        <pc:chgData name="Matty Steel" userId="ce1a7978624458e3" providerId="LiveId" clId="{8C583D82-015E-46DD-A2C9-04D4B0A24CE8}" dt="2019-07-04T21:07:08.107" v="36" actId="2696"/>
        <pc:sldMkLst>
          <pc:docMk/>
          <pc:sldMk cId="3493325328" sldId="405"/>
        </pc:sldMkLst>
      </pc:sldChg>
      <pc:sldChg chg="del">
        <pc:chgData name="Matty Steel" userId="ce1a7978624458e3" providerId="LiveId" clId="{8C583D82-015E-46DD-A2C9-04D4B0A24CE8}" dt="2019-07-04T21:07:08.618" v="37" actId="2696"/>
        <pc:sldMkLst>
          <pc:docMk/>
          <pc:sldMk cId="166573677" sldId="406"/>
        </pc:sldMkLst>
      </pc:sldChg>
      <pc:sldChg chg="del">
        <pc:chgData name="Matty Steel" userId="ce1a7978624458e3" providerId="LiveId" clId="{8C583D82-015E-46DD-A2C9-04D4B0A24CE8}" dt="2019-07-04T21:07:09.155" v="38" actId="2696"/>
        <pc:sldMkLst>
          <pc:docMk/>
          <pc:sldMk cId="3554225839" sldId="407"/>
        </pc:sldMkLst>
      </pc:sldChg>
      <pc:sldChg chg="del">
        <pc:chgData name="Matty Steel" userId="ce1a7978624458e3" providerId="LiveId" clId="{8C583D82-015E-46DD-A2C9-04D4B0A24CE8}" dt="2019-07-04T21:07:09.738" v="39" actId="2696"/>
        <pc:sldMkLst>
          <pc:docMk/>
          <pc:sldMk cId="496993746" sldId="408"/>
        </pc:sldMkLst>
      </pc:sldChg>
      <pc:sldChg chg="del">
        <pc:chgData name="Matty Steel" userId="ce1a7978624458e3" providerId="LiveId" clId="{8C583D82-015E-46DD-A2C9-04D4B0A24CE8}" dt="2019-07-04T21:07:10.294" v="40" actId="2696"/>
        <pc:sldMkLst>
          <pc:docMk/>
          <pc:sldMk cId="533598566" sldId="409"/>
        </pc:sldMkLst>
      </pc:sldChg>
      <pc:sldChg chg="del">
        <pc:chgData name="Matty Steel" userId="ce1a7978624458e3" providerId="LiveId" clId="{8C583D82-015E-46DD-A2C9-04D4B0A24CE8}" dt="2019-07-04T21:07:11.160" v="41" actId="2696"/>
        <pc:sldMkLst>
          <pc:docMk/>
          <pc:sldMk cId="1106332990" sldId="410"/>
        </pc:sldMkLst>
      </pc:sldChg>
      <pc:sldChg chg="del">
        <pc:chgData name="Matty Steel" userId="ce1a7978624458e3" providerId="LiveId" clId="{8C583D82-015E-46DD-A2C9-04D4B0A24CE8}" dt="2019-07-04T21:07:13.538" v="43" actId="2696"/>
        <pc:sldMkLst>
          <pc:docMk/>
          <pc:sldMk cId="1787937427" sldId="411"/>
        </pc:sldMkLst>
      </pc:sldChg>
      <pc:sldChg chg="del">
        <pc:chgData name="Matty Steel" userId="ce1a7978624458e3" providerId="LiveId" clId="{8C583D82-015E-46DD-A2C9-04D4B0A24CE8}" dt="2019-07-04T21:07:14.249" v="44" actId="2696"/>
        <pc:sldMkLst>
          <pc:docMk/>
          <pc:sldMk cId="2859368196" sldId="412"/>
        </pc:sldMkLst>
      </pc:sldChg>
      <pc:sldChg chg="del">
        <pc:chgData name="Matty Steel" userId="ce1a7978624458e3" providerId="LiveId" clId="{8C583D82-015E-46DD-A2C9-04D4B0A24CE8}" dt="2019-07-04T21:07:14.867" v="45" actId="2696"/>
        <pc:sldMkLst>
          <pc:docMk/>
          <pc:sldMk cId="2675224510" sldId="413"/>
        </pc:sldMkLst>
      </pc:sldChg>
      <pc:sldChg chg="del">
        <pc:chgData name="Matty Steel" userId="ce1a7978624458e3" providerId="LiveId" clId="{8C583D82-015E-46DD-A2C9-04D4B0A24CE8}" dt="2019-07-04T21:13:56.654" v="418" actId="2696"/>
        <pc:sldMkLst>
          <pc:docMk/>
          <pc:sldMk cId="1434223849" sldId="414"/>
        </pc:sldMkLst>
      </pc:sldChg>
      <pc:sldChg chg="del">
        <pc:chgData name="Matty Steel" userId="ce1a7978624458e3" providerId="LiveId" clId="{8C583D82-015E-46DD-A2C9-04D4B0A24CE8}" dt="2019-07-04T21:13:57.282" v="419" actId="2696"/>
        <pc:sldMkLst>
          <pc:docMk/>
          <pc:sldMk cId="1944804974" sldId="415"/>
        </pc:sldMkLst>
      </pc:sldChg>
      <pc:sldChg chg="del">
        <pc:chgData name="Matty Steel" userId="ce1a7978624458e3" providerId="LiveId" clId="{8C583D82-015E-46DD-A2C9-04D4B0A24CE8}" dt="2019-07-04T21:13:58.021" v="420" actId="2696"/>
        <pc:sldMkLst>
          <pc:docMk/>
          <pc:sldMk cId="3157629746" sldId="416"/>
        </pc:sldMkLst>
      </pc:sldChg>
      <pc:sldChg chg="del">
        <pc:chgData name="Matty Steel" userId="ce1a7978624458e3" providerId="LiveId" clId="{8C583D82-015E-46DD-A2C9-04D4B0A24CE8}" dt="2019-07-04T21:13:58.616" v="421" actId="2696"/>
        <pc:sldMkLst>
          <pc:docMk/>
          <pc:sldMk cId="2431396469" sldId="417"/>
        </pc:sldMkLst>
      </pc:sldChg>
      <pc:sldChg chg="del">
        <pc:chgData name="Matty Steel" userId="ce1a7978624458e3" providerId="LiveId" clId="{8C583D82-015E-46DD-A2C9-04D4B0A24CE8}" dt="2019-07-04T21:13:59.908" v="423" actId="2696"/>
        <pc:sldMkLst>
          <pc:docMk/>
          <pc:sldMk cId="672249647" sldId="418"/>
        </pc:sldMkLst>
      </pc:sldChg>
      <pc:sldChg chg="del">
        <pc:chgData name="Matty Steel" userId="ce1a7978624458e3" providerId="LiveId" clId="{8C583D82-015E-46DD-A2C9-04D4B0A24CE8}" dt="2019-07-04T21:13:59.325" v="422" actId="2696"/>
        <pc:sldMkLst>
          <pc:docMk/>
          <pc:sldMk cId="2836266969" sldId="419"/>
        </pc:sldMkLst>
      </pc:sldChg>
      <pc:sldChg chg="del">
        <pc:chgData name="Matty Steel" userId="ce1a7978624458e3" providerId="LiveId" clId="{8C583D82-015E-46DD-A2C9-04D4B0A24CE8}" dt="2019-07-04T21:14:00.459" v="424" actId="2696"/>
        <pc:sldMkLst>
          <pc:docMk/>
          <pc:sldMk cId="1305082767" sldId="420"/>
        </pc:sldMkLst>
      </pc:sldChg>
      <pc:sldChg chg="del">
        <pc:chgData name="Matty Steel" userId="ce1a7978624458e3" providerId="LiveId" clId="{8C583D82-015E-46DD-A2C9-04D4B0A24CE8}" dt="2019-07-04T21:14:00.992" v="425" actId="2696"/>
        <pc:sldMkLst>
          <pc:docMk/>
          <pc:sldMk cId="1560725439" sldId="421"/>
        </pc:sldMkLst>
      </pc:sldChg>
      <pc:sldChg chg="del">
        <pc:chgData name="Matty Steel" userId="ce1a7978624458e3" providerId="LiveId" clId="{8C583D82-015E-46DD-A2C9-04D4B0A24CE8}" dt="2019-07-04T21:14:02.166" v="426" actId="2696"/>
        <pc:sldMkLst>
          <pc:docMk/>
          <pc:sldMk cId="3815513769" sldId="422"/>
        </pc:sldMkLst>
      </pc:sldChg>
      <pc:sldChg chg="modSp add modAnim">
        <pc:chgData name="Matty Steel" userId="ce1a7978624458e3" providerId="LiveId" clId="{8C583D82-015E-46DD-A2C9-04D4B0A24CE8}" dt="2019-07-04T21:10:57.028" v="229" actId="14100"/>
        <pc:sldMkLst>
          <pc:docMk/>
          <pc:sldMk cId="1581997097" sldId="423"/>
        </pc:sldMkLst>
        <pc:spChg chg="mod">
          <ac:chgData name="Matty Steel" userId="ce1a7978624458e3" providerId="LiveId" clId="{8C583D82-015E-46DD-A2C9-04D4B0A24CE8}" dt="2019-07-04T21:10:57.028" v="229" actId="14100"/>
          <ac:spMkLst>
            <pc:docMk/>
            <pc:sldMk cId="1581997097" sldId="423"/>
            <ac:spMk id="5" creationId="{2151C8A7-272A-4AF9-821C-02C22F5D772D}"/>
          </ac:spMkLst>
        </pc:spChg>
      </pc:sldChg>
      <pc:sldChg chg="modSp add modAnim">
        <pc:chgData name="Matty Steel" userId="ce1a7978624458e3" providerId="LiveId" clId="{8C583D82-015E-46DD-A2C9-04D4B0A24CE8}" dt="2019-07-04T21:13:41.563" v="417" actId="255"/>
        <pc:sldMkLst>
          <pc:docMk/>
          <pc:sldMk cId="4281239157" sldId="424"/>
        </pc:sldMkLst>
        <pc:spChg chg="mod">
          <ac:chgData name="Matty Steel" userId="ce1a7978624458e3" providerId="LiveId" clId="{8C583D82-015E-46DD-A2C9-04D4B0A24CE8}" dt="2019-07-04T21:13:41.563" v="417" actId="255"/>
          <ac:spMkLst>
            <pc:docMk/>
            <pc:sldMk cId="4281239157" sldId="424"/>
            <ac:spMk id="5" creationId="{2151C8A7-272A-4AF9-821C-02C22F5D772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70693" y="1769540"/>
            <a:ext cx="9440034" cy="1828801"/>
          </a:xfrm>
        </p:spPr>
        <p:txBody>
          <a:bodyPr anchor="b">
            <a:normAutofit/>
          </a:bodyPr>
          <a:lstStyle>
            <a:lvl1pPr algn="ctr">
              <a:defRPr sz="5400"/>
            </a:lvl1pPr>
          </a:lstStyle>
          <a:p>
            <a:r>
              <a:rPr lang="en-US"/>
              <a:t>Click to edit Master title style</a:t>
            </a:r>
            <a:endParaRPr lang="en-US" dirty="0"/>
          </a:p>
        </p:txBody>
      </p:sp>
      <p:sp>
        <p:nvSpPr>
          <p:cNvPr id="3" name="Subtitle 2"/>
          <p:cNvSpPr>
            <a:spLocks noGrp="1"/>
          </p:cNvSpPr>
          <p:nvPr>
            <p:ph type="subTitle" idx="1"/>
          </p:nvPr>
        </p:nvSpPr>
        <p:spPr>
          <a:xfrm>
            <a:off x="1370693" y="3598339"/>
            <a:ext cx="9440034" cy="1049867"/>
          </a:xfrm>
        </p:spPr>
        <p:txBody>
          <a:bodyPr anchor="t"/>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3219943-EB33-4A2A-9F0F-8D5341AF0587}" type="datetimeFigureOut">
              <a:rPr lang="en-GB" smtClean="0"/>
              <a:t>04/07/2019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0A30E5-D114-43E9-990D-8B75BC99D2B0}" type="slidenum">
              <a:rPr lang="en-GB" smtClean="0"/>
              <a:t>‹#›</a:t>
            </a:fld>
            <a:endParaRPr lang="en-GB"/>
          </a:p>
        </p:txBody>
      </p:sp>
    </p:spTree>
    <p:extLst>
      <p:ext uri="{BB962C8B-B14F-4D97-AF65-F5344CB8AC3E}">
        <p14:creationId xmlns:p14="http://schemas.microsoft.com/office/powerpoint/2010/main" val="2715116171"/>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6" name="Picture 15" descr="Slate-V2-HD-pano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3883" y="547807"/>
            <a:ext cx="10141799" cy="3816806"/>
          </a:xfrm>
          <a:prstGeom prst="rect">
            <a:avLst/>
          </a:prstGeom>
        </p:spPr>
      </p:pic>
      <p:sp>
        <p:nvSpPr>
          <p:cNvPr id="2" name="Title 1"/>
          <p:cNvSpPr>
            <a:spLocks noGrp="1"/>
          </p:cNvSpPr>
          <p:nvPr>
            <p:ph type="title"/>
          </p:nvPr>
        </p:nvSpPr>
        <p:spPr>
          <a:xfrm>
            <a:off x="913806" y="4565255"/>
            <a:ext cx="10355326" cy="543472"/>
          </a:xfrm>
        </p:spPr>
        <p:txBody>
          <a:bodyPr anchor="b">
            <a:normAutofit/>
          </a:bodyPr>
          <a:lstStyle>
            <a:lvl1pPr algn="ct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69349" y="695009"/>
            <a:ext cx="9845346" cy="3525671"/>
          </a:xfrm>
          <a:effectLst>
            <a:outerShdw blurRad="38100" dist="25400" dir="4440000">
              <a:srgbClr val="000000">
                <a:alpha val="36000"/>
              </a:srgbClr>
            </a:outerShdw>
          </a:effectLst>
        </p:spPr>
        <p:txBody>
          <a:bodyPr anchor="t">
            <a:normAutofit/>
          </a:bodyPr>
          <a:lstStyle>
            <a:lvl1pPr marL="0" indent="0" algn="ctr">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53762" cy="682472"/>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3219943-EB33-4A2A-9F0F-8D5341AF0587}" type="datetimeFigureOut">
              <a:rPr lang="en-GB" smtClean="0"/>
              <a:t>04/07/2019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0A30E5-D114-43E9-990D-8B75BC99D2B0}" type="slidenum">
              <a:rPr lang="en-GB" smtClean="0"/>
              <a:t>‹#›</a:t>
            </a:fld>
            <a:endParaRPr lang="en-GB"/>
          </a:p>
        </p:txBody>
      </p:sp>
    </p:spTree>
    <p:extLst>
      <p:ext uri="{BB962C8B-B14F-4D97-AF65-F5344CB8AC3E}">
        <p14:creationId xmlns:p14="http://schemas.microsoft.com/office/powerpoint/2010/main" val="2947804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8437"/>
            <a:ext cx="10353762" cy="3534344"/>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295180"/>
            <a:ext cx="10353763" cy="150182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3219943-EB33-4A2A-9F0F-8D5341AF0587}" type="datetimeFigureOut">
              <a:rPr lang="en-GB" smtClean="0"/>
              <a:t>04/07/2019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0A30E5-D114-43E9-990D-8B75BC99D2B0}" type="slidenum">
              <a:rPr lang="en-GB" smtClean="0"/>
              <a:t>‹#›</a:t>
            </a:fld>
            <a:endParaRPr lang="en-GB"/>
          </a:p>
        </p:txBody>
      </p:sp>
    </p:spTree>
    <p:extLst>
      <p:ext uri="{BB962C8B-B14F-4D97-AF65-F5344CB8AC3E}">
        <p14:creationId xmlns:p14="http://schemas.microsoft.com/office/powerpoint/2010/main" val="24941605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32749"/>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913794" y="4304353"/>
            <a:ext cx="10353763" cy="1489496"/>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3219943-EB33-4A2A-9F0F-8D5341AF0587}" type="datetimeFigureOut">
              <a:rPr lang="en-GB" smtClean="0"/>
              <a:t>04/07/2019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0A30E5-D114-43E9-990D-8B75BC99D2B0}" type="slidenum">
              <a:rPr lang="en-GB" smtClean="0"/>
              <a:t>‹#›</a:t>
            </a:fld>
            <a:endParaRPr lang="en-GB"/>
          </a:p>
        </p:txBody>
      </p:sp>
      <p:sp>
        <p:nvSpPr>
          <p:cNvPr id="11" name="TextBox 10"/>
          <p:cNvSpPr txBox="1"/>
          <p:nvPr/>
        </p:nvSpPr>
        <p:spPr>
          <a:xfrm>
            <a:off x="990600" y="88479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504716" y="292825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9550724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794" y="2126942"/>
            <a:ext cx="10353763"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84" y="4650556"/>
            <a:ext cx="1035219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3219943-EB33-4A2A-9F0F-8D5341AF0587}" type="datetimeFigureOut">
              <a:rPr lang="en-GB" smtClean="0"/>
              <a:t>04/07/2019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0A30E5-D114-43E9-990D-8B75BC99D2B0}" type="slidenum">
              <a:rPr lang="en-GB" smtClean="0"/>
              <a:t>‹#›</a:t>
            </a:fld>
            <a:endParaRPr lang="en-GB"/>
          </a:p>
        </p:txBody>
      </p:sp>
    </p:spTree>
    <p:extLst>
      <p:ext uri="{BB962C8B-B14F-4D97-AF65-F5344CB8AC3E}">
        <p14:creationId xmlns:p14="http://schemas.microsoft.com/office/powerpoint/2010/main" val="2416821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5" y="609600"/>
            <a:ext cx="10353762" cy="970450"/>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5"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91379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446711"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44143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966572"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966572"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C3219943-EB33-4A2A-9F0F-8D5341AF0587}" type="datetimeFigureOut">
              <a:rPr lang="en-GB" smtClean="0"/>
              <a:t>04/07/2019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D0A30E5-D114-43E9-990D-8B75BC99D2B0}" type="slidenum">
              <a:rPr lang="en-GB" smtClean="0"/>
              <a:t>‹#›</a:t>
            </a:fld>
            <a:endParaRPr lang="en-GB"/>
          </a:p>
        </p:txBody>
      </p:sp>
    </p:spTree>
    <p:extLst>
      <p:ext uri="{BB962C8B-B14F-4D97-AF65-F5344CB8AC3E}">
        <p14:creationId xmlns:p14="http://schemas.microsoft.com/office/powerpoint/2010/main" val="13116297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2" name="Picture 1"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7962" y="1818214"/>
            <a:ext cx="3339972" cy="1847851"/>
          </a:xfrm>
          <a:prstGeom prst="rect">
            <a:avLst/>
          </a:prstGeom>
        </p:spPr>
      </p:pic>
      <p:pic>
        <p:nvPicPr>
          <p:cNvPr id="36" name="Picture 35"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3800" y="1818214"/>
            <a:ext cx="3339972" cy="1847851"/>
          </a:xfrm>
          <a:prstGeom prst="rect">
            <a:avLst/>
          </a:prstGeom>
        </p:spPr>
      </p:pic>
      <p:pic>
        <p:nvPicPr>
          <p:cNvPr id="37" name="Picture 36"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36051" y="1818214"/>
            <a:ext cx="3339972" cy="1847851"/>
          </a:xfrm>
          <a:prstGeom prst="rect">
            <a:avLst/>
          </a:prstGeom>
        </p:spPr>
      </p:pic>
      <p:sp>
        <p:nvSpPr>
          <p:cNvPr id="30" name="Title 1"/>
          <p:cNvSpPr>
            <a:spLocks noGrp="1"/>
          </p:cNvSpPr>
          <p:nvPr>
            <p:ph type="title"/>
          </p:nvPr>
        </p:nvSpPr>
        <p:spPr>
          <a:xfrm>
            <a:off x="913794" y="609600"/>
            <a:ext cx="10353763" cy="97045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018102" y="1938918"/>
            <a:ext cx="3092368" cy="160295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480368"/>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42788"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545743" y="1939094"/>
            <a:ext cx="3092368" cy="160816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435" y="4480367"/>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966697"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8075698" y="1934432"/>
            <a:ext cx="3092368" cy="160729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66572" y="4480365"/>
            <a:ext cx="3300984" cy="131083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C3219943-EB33-4A2A-9F0F-8D5341AF0587}" type="datetimeFigureOut">
              <a:rPr lang="en-GB" smtClean="0"/>
              <a:t>04/07/2019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D0A30E5-D114-43E9-990D-8B75BC99D2B0}" type="slidenum">
              <a:rPr lang="en-GB" smtClean="0"/>
              <a:t>‹#›</a:t>
            </a:fld>
            <a:endParaRPr lang="en-GB"/>
          </a:p>
        </p:txBody>
      </p:sp>
    </p:spTree>
    <p:extLst>
      <p:ext uri="{BB962C8B-B14F-4D97-AF65-F5344CB8AC3E}">
        <p14:creationId xmlns:p14="http://schemas.microsoft.com/office/powerpoint/2010/main" val="1932256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219943-EB33-4A2A-9F0F-8D5341AF0587}" type="datetimeFigureOut">
              <a:rPr lang="en-GB" smtClean="0"/>
              <a:t>04/07/2019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0A30E5-D114-43E9-990D-8B75BC99D2B0}" type="slidenum">
              <a:rPr lang="en-GB" smtClean="0"/>
              <a:t>‹#›</a:t>
            </a:fld>
            <a:endParaRPr lang="en-GB"/>
          </a:p>
        </p:txBody>
      </p:sp>
    </p:spTree>
    <p:extLst>
      <p:ext uri="{BB962C8B-B14F-4D97-AF65-F5344CB8AC3E}">
        <p14:creationId xmlns:p14="http://schemas.microsoft.com/office/powerpoint/2010/main" val="18357442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83068" y="609599"/>
            <a:ext cx="228448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6" y="609599"/>
            <a:ext cx="7916872" cy="5181601"/>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219943-EB33-4A2A-9F0F-8D5341AF0587}" type="datetimeFigureOut">
              <a:rPr lang="en-GB" smtClean="0"/>
              <a:t>04/07/2019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0A30E5-D114-43E9-990D-8B75BC99D2B0}" type="slidenum">
              <a:rPr lang="en-GB" smtClean="0"/>
              <a:t>‹#›</a:t>
            </a:fld>
            <a:endParaRPr lang="en-GB"/>
          </a:p>
        </p:txBody>
      </p:sp>
    </p:spTree>
    <p:extLst>
      <p:ext uri="{BB962C8B-B14F-4D97-AF65-F5344CB8AC3E}">
        <p14:creationId xmlns:p14="http://schemas.microsoft.com/office/powerpoint/2010/main" val="2980317115"/>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219943-EB33-4A2A-9F0F-8D5341AF0587}" type="datetimeFigureOut">
              <a:rPr lang="en-GB" smtClean="0"/>
              <a:t>04/07/2019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0A30E5-D114-43E9-990D-8B75BC99D2B0}" type="slidenum">
              <a:rPr lang="en-GB" smtClean="0"/>
              <a:t>‹#›</a:t>
            </a:fld>
            <a:endParaRPr lang="en-GB"/>
          </a:p>
        </p:txBody>
      </p:sp>
    </p:spTree>
    <p:extLst>
      <p:ext uri="{BB962C8B-B14F-4D97-AF65-F5344CB8AC3E}">
        <p14:creationId xmlns:p14="http://schemas.microsoft.com/office/powerpoint/2010/main" val="96387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95401" y="1761067"/>
            <a:ext cx="9590550" cy="1828813"/>
          </a:xfrm>
        </p:spPr>
        <p:txBody>
          <a:bodyPr anchor="b"/>
          <a:lstStyle>
            <a:lvl1pPr algn="ct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295401" y="3589879"/>
            <a:ext cx="9590550" cy="1507054"/>
          </a:xfrm>
        </p:spPr>
        <p:txBody>
          <a:bodyPr anchor="t"/>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3219943-EB33-4A2A-9F0F-8D5341AF0587}" type="datetimeFigureOut">
              <a:rPr lang="en-GB" smtClean="0"/>
              <a:t>04/07/2019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0A30E5-D114-43E9-990D-8B75BC99D2B0}" type="slidenum">
              <a:rPr lang="en-GB" smtClean="0"/>
              <a:t>‹#›</a:t>
            </a:fld>
            <a:endParaRPr lang="en-GB"/>
          </a:p>
        </p:txBody>
      </p:sp>
    </p:spTree>
    <p:extLst>
      <p:ext uri="{BB962C8B-B14F-4D97-AF65-F5344CB8AC3E}">
        <p14:creationId xmlns:p14="http://schemas.microsoft.com/office/powerpoint/2010/main" val="3208516983"/>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1732449"/>
            <a:ext cx="5060497" cy="4058750"/>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2892" y="1732449"/>
            <a:ext cx="5064665" cy="4058751"/>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3219943-EB33-4A2A-9F0F-8D5341AF0587}" type="datetimeFigureOut">
              <a:rPr lang="en-GB" smtClean="0"/>
              <a:t>04/07/2019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0A30E5-D114-43E9-990D-8B75BC99D2B0}" type="slidenum">
              <a:rPr lang="en-GB" smtClean="0"/>
              <a:t>‹#›</a:t>
            </a:fld>
            <a:endParaRPr lang="en-GB"/>
          </a:p>
        </p:txBody>
      </p:sp>
    </p:spTree>
    <p:extLst>
      <p:ext uri="{BB962C8B-B14F-4D97-AF65-F5344CB8AC3E}">
        <p14:creationId xmlns:p14="http://schemas.microsoft.com/office/powerpoint/2010/main" val="3813792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20" name="Picture 19"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3795" y="1734506"/>
            <a:ext cx="5089072" cy="4148769"/>
          </a:xfrm>
          <a:prstGeom prst="rect">
            <a:avLst/>
          </a:prstGeom>
        </p:spPr>
      </p:pic>
      <p:pic>
        <p:nvPicPr>
          <p:cNvPr id="21" name="Picture 20"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78485" y="1734506"/>
            <a:ext cx="5089072" cy="4148769"/>
          </a:xfrm>
          <a:prstGeom prst="rect">
            <a:avLst/>
          </a:prstGeom>
        </p:spPr>
      </p:pic>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005872" y="1835254"/>
            <a:ext cx="4876344" cy="544884"/>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05872" y="2380137"/>
            <a:ext cx="4876344" cy="3411063"/>
          </a:xfrm>
        </p:spPr>
        <p:txBody>
          <a:bodyPr anchor="t">
            <a:normAutofit/>
          </a:bodyPr>
          <a:lstStyle>
            <a:lvl1pPr>
              <a:defRPr sz="1800"/>
            </a:lvl1pPr>
            <a:lvl2pPr>
              <a:defRPr sz="1600"/>
            </a:lvl2pPr>
            <a:lvl3pPr>
              <a:defRPr sz="1400"/>
            </a:lvl3pPr>
            <a:lvl4pPr>
              <a:defRPr sz="1200"/>
            </a:lvl4pPr>
            <a:lvl5pPr>
              <a:defRPr sz="1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94967" y="1835254"/>
            <a:ext cx="4895330" cy="544883"/>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94967" y="2380137"/>
            <a:ext cx="4895330" cy="3411063"/>
          </a:xfrm>
        </p:spPr>
        <p:txBody>
          <a:bodyPr anchor="t">
            <a:normAutofit/>
          </a:bodyPr>
          <a:lstStyle>
            <a:lvl1pPr>
              <a:defRPr sz="1800"/>
            </a:lvl1pPr>
            <a:lvl2pPr>
              <a:defRPr sz="1600"/>
            </a:lvl2pPr>
            <a:lvl3pPr>
              <a:defRPr sz="1400"/>
            </a:lvl3pPr>
            <a:lvl4pPr>
              <a:defRPr sz="1200"/>
            </a:lvl4pPr>
            <a:lvl5pPr>
              <a:defRPr sz="1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3219943-EB33-4A2A-9F0F-8D5341AF0587}" type="datetimeFigureOut">
              <a:rPr lang="en-GB" smtClean="0"/>
              <a:t>04/07/2019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D0A30E5-D114-43E9-990D-8B75BC99D2B0}" type="slidenum">
              <a:rPr lang="en-GB" smtClean="0"/>
              <a:t>‹#›</a:t>
            </a:fld>
            <a:endParaRPr lang="en-GB"/>
          </a:p>
        </p:txBody>
      </p:sp>
    </p:spTree>
    <p:extLst>
      <p:ext uri="{BB962C8B-B14F-4D97-AF65-F5344CB8AC3E}">
        <p14:creationId xmlns:p14="http://schemas.microsoft.com/office/powerpoint/2010/main" val="1574202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3219943-EB33-4A2A-9F0F-8D5341AF0587}" type="datetimeFigureOut">
              <a:rPr lang="en-GB" smtClean="0"/>
              <a:t>04/07/2019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D0A30E5-D114-43E9-990D-8B75BC99D2B0}" type="slidenum">
              <a:rPr lang="en-GB" smtClean="0"/>
              <a:t>‹#›</a:t>
            </a:fld>
            <a:endParaRPr lang="en-GB"/>
          </a:p>
        </p:txBody>
      </p:sp>
    </p:spTree>
    <p:extLst>
      <p:ext uri="{BB962C8B-B14F-4D97-AF65-F5344CB8AC3E}">
        <p14:creationId xmlns:p14="http://schemas.microsoft.com/office/powerpoint/2010/main" val="126566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219943-EB33-4A2A-9F0F-8D5341AF0587}" type="datetimeFigureOut">
              <a:rPr lang="en-GB" smtClean="0"/>
              <a:t>04/07/2019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D0A30E5-D114-43E9-990D-8B75BC99D2B0}" type="slidenum">
              <a:rPr lang="en-GB" smtClean="0"/>
              <a:t>‹#›</a:t>
            </a:fld>
            <a:endParaRPr lang="en-GB"/>
          </a:p>
        </p:txBody>
      </p:sp>
    </p:spTree>
    <p:extLst>
      <p:ext uri="{BB962C8B-B14F-4D97-AF65-F5344CB8AC3E}">
        <p14:creationId xmlns:p14="http://schemas.microsoft.com/office/powerpoint/2010/main" val="1915563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3706889" cy="1821918"/>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4855633" y="609600"/>
            <a:ext cx="6411924" cy="51816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95" y="2431518"/>
            <a:ext cx="3706889" cy="3359681"/>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3219943-EB33-4A2A-9F0F-8D5341AF0587}" type="datetimeFigureOut">
              <a:rPr lang="en-GB" smtClean="0"/>
              <a:t>04/07/2019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0A30E5-D114-43E9-990D-8B75BC99D2B0}" type="slidenum">
              <a:rPr lang="en-GB" smtClean="0"/>
              <a:t>‹#›</a:t>
            </a:fld>
            <a:endParaRPr lang="en-GB"/>
          </a:p>
        </p:txBody>
      </p:sp>
    </p:spTree>
    <p:extLst>
      <p:ext uri="{BB962C8B-B14F-4D97-AF65-F5344CB8AC3E}">
        <p14:creationId xmlns:p14="http://schemas.microsoft.com/office/powerpoint/2010/main" val="2964778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22" name="Picture 21" descr="Slate-V2-HD-vert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93665" y="609600"/>
            <a:ext cx="3584166" cy="5204832"/>
          </a:xfrm>
          <a:prstGeom prst="rect">
            <a:avLst/>
          </a:prstGeom>
        </p:spPr>
      </p:pic>
      <p:sp>
        <p:nvSpPr>
          <p:cNvPr id="2" name="Title 1"/>
          <p:cNvSpPr>
            <a:spLocks noGrp="1"/>
          </p:cNvSpPr>
          <p:nvPr>
            <p:ph type="title"/>
          </p:nvPr>
        </p:nvSpPr>
        <p:spPr>
          <a:xfrm>
            <a:off x="913795" y="609923"/>
            <a:ext cx="5934949" cy="1829338"/>
          </a:xfrm>
        </p:spPr>
        <p:txBody>
          <a:bodyPr anchor="b">
            <a:noAutofit/>
          </a:bodyPr>
          <a:lstStyle>
            <a:lvl1pPr algn="ct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42551" y="763702"/>
            <a:ext cx="3275751" cy="4912822"/>
          </a:xfr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913795" y="2439261"/>
            <a:ext cx="5934949" cy="337613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3219943-EB33-4A2A-9F0F-8D5341AF0587}" type="datetimeFigureOut">
              <a:rPr lang="en-GB" smtClean="0"/>
              <a:t>04/07/2019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0A30E5-D114-43E9-990D-8B75BC99D2B0}" type="slidenum">
              <a:rPr lang="en-GB" smtClean="0"/>
              <a:t>‹#›</a:t>
            </a:fld>
            <a:endParaRPr lang="en-GB"/>
          </a:p>
        </p:txBody>
      </p:sp>
    </p:spTree>
    <p:extLst>
      <p:ext uri="{BB962C8B-B14F-4D97-AF65-F5344CB8AC3E}">
        <p14:creationId xmlns:p14="http://schemas.microsoft.com/office/powerpoint/2010/main" val="3234937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2" cy="970450"/>
          </a:xfrm>
          <a:prstGeom prst="rect">
            <a:avLst/>
          </a:prstGeom>
          <a:effectLst>
            <a:outerShdw blurRad="25400" dir="17880000">
              <a:srgbClr val="000000">
                <a:alpha val="46000"/>
              </a:srgbClr>
            </a:outerShdw>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1732449"/>
            <a:ext cx="10353762" cy="4058751"/>
          </a:xfrm>
          <a:prstGeom prst="rect">
            <a:avLst/>
          </a:prstGeom>
          <a:effectLst>
            <a:outerShdw blurRad="25400" dir="17880000">
              <a:srgbClr val="000000">
                <a:alpha val="46000"/>
              </a:srgbClr>
            </a:outerShdw>
          </a:effectLst>
        </p:spPr>
        <p:txBody>
          <a:bodyPr vert="horz" lIns="91440" tIns="45720" rIns="91440" bIns="45720" rtlCol="0"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C3219943-EB33-4A2A-9F0F-8D5341AF0587}" type="datetimeFigureOut">
              <a:rPr lang="en-GB" smtClean="0"/>
              <a:t>04/07/2019</a:t>
            </a:fld>
            <a:endParaRPr lang="en-GB"/>
          </a:p>
        </p:txBody>
      </p:sp>
      <p:sp>
        <p:nvSpPr>
          <p:cNvPr id="5" name="Footer Placeholder 4"/>
          <p:cNvSpPr>
            <a:spLocks noGrp="1"/>
          </p:cNvSpPr>
          <p:nvPr>
            <p:ph type="ftr" sz="quarter" idx="3"/>
          </p:nvPr>
        </p:nvSpPr>
        <p:spPr>
          <a:xfrm>
            <a:off x="913795" y="5883275"/>
            <a:ext cx="6672865" cy="365125"/>
          </a:xfrm>
          <a:prstGeom prst="rect">
            <a:avLst/>
          </a:prstGeom>
        </p:spPr>
        <p:txBody>
          <a:bodyPr vert="horz" lIns="91440" tIns="45720" rIns="91440" bIns="45720" rtlCol="0" anchor="ctr"/>
          <a:lstStyle>
            <a:lvl1pPr algn="l">
              <a:defRPr sz="1000">
                <a:solidFill>
                  <a:schemeClr val="tx1">
                    <a:lumMod val="95000"/>
                  </a:schemeClr>
                </a:solidFill>
                <a:effectLst>
                  <a:outerShdw blurRad="50800" dist="38100" dir="2700000" algn="tl" rotWithShape="0">
                    <a:schemeClr val="bg1">
                      <a:alpha val="43000"/>
                    </a:schemeClr>
                  </a:outerShdw>
                </a:effectLst>
              </a:defRPr>
            </a:lvl1pPr>
          </a:lstStyle>
          <a:p>
            <a:endParaRPr lang="en-GB"/>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3D0A30E5-D114-43E9-990D-8B75BC99D2B0}" type="slidenum">
              <a:rPr lang="en-GB" smtClean="0"/>
              <a:t>‹#›</a:t>
            </a:fld>
            <a:endParaRPr lang="en-GB"/>
          </a:p>
        </p:txBody>
      </p:sp>
    </p:spTree>
    <p:extLst>
      <p:ext uri="{BB962C8B-B14F-4D97-AF65-F5344CB8AC3E}">
        <p14:creationId xmlns:p14="http://schemas.microsoft.com/office/powerpoint/2010/main" val="3359070507"/>
      </p:ext>
    </p:extLst>
  </p:cSld>
  <p:clrMap bg1="dk1" tx1="lt1" bg2="dk2" tx2="lt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 id="2147483716" r:id="rId14"/>
    <p:sldLayoutId id="2147483717" r:id="rId15"/>
    <p:sldLayoutId id="2147483718" r:id="rId16"/>
    <p:sldLayoutId id="2147483719" r:id="rId17"/>
  </p:sldLayoutIdLst>
  <p:txStyles>
    <p:titleStyle>
      <a:lvl1pPr algn="ctr" defTabSz="457200" rtl="0" eaLnBrk="1" latinLnBrk="0" hangingPunct="1">
        <a:spcBef>
          <a:spcPct val="0"/>
        </a:spcBef>
        <a:buNone/>
        <a:defRPr sz="4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06000" algn="l" defTabSz="457200" rtl="0" eaLnBrk="1" latinLnBrk="0" hangingPunct="1">
        <a:spcBef>
          <a:spcPct val="20000"/>
        </a:spcBef>
        <a:spcAft>
          <a:spcPts val="600"/>
        </a:spcAft>
        <a:buClr>
          <a:schemeClr val="tx2"/>
        </a:buClr>
        <a:buSzPct val="70000"/>
        <a:buFont typeface="Wingdings 2" charset="2"/>
        <a:buChar char=""/>
        <a:defRPr sz="2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720000" indent="-270000" algn="l" defTabSz="457200" rtl="0" eaLnBrk="1" latinLnBrk="0" hangingPunct="1">
        <a:spcBef>
          <a:spcPct val="20000"/>
        </a:spcBef>
        <a:spcAft>
          <a:spcPts val="600"/>
        </a:spcAft>
        <a:buClr>
          <a:schemeClr val="tx2"/>
        </a:buClr>
        <a:buSzPct val="70000"/>
        <a:buFont typeface="Wingdings 2" charset="2"/>
        <a:buChar char=""/>
        <a:defRPr sz="18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1026000" indent="-216000" algn="l" defTabSz="457200" rtl="0" eaLnBrk="1" latinLnBrk="0" hangingPunct="1">
        <a:spcBef>
          <a:spcPct val="20000"/>
        </a:spcBef>
        <a:spcAft>
          <a:spcPts val="600"/>
        </a:spcAft>
        <a:buClr>
          <a:schemeClr val="tx2"/>
        </a:buClr>
        <a:buSzPct val="70000"/>
        <a:buFont typeface="Wingdings 2" charset="2"/>
        <a:buChar char=""/>
        <a:defRPr sz="1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1386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1674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20146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24018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27890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31062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D046B-0852-41A8-A390-5D1EC05ADA7C}"/>
              </a:ext>
            </a:extLst>
          </p:cNvPr>
          <p:cNvSpPr>
            <a:spLocks noGrp="1"/>
          </p:cNvSpPr>
          <p:nvPr>
            <p:ph type="ctrTitle"/>
          </p:nvPr>
        </p:nvSpPr>
        <p:spPr>
          <a:xfrm>
            <a:off x="1375983" y="3299727"/>
            <a:ext cx="9440034" cy="1133475"/>
          </a:xfrm>
        </p:spPr>
        <p:txBody>
          <a:bodyPr>
            <a:normAutofit/>
          </a:bodyPr>
          <a:lstStyle/>
          <a:p>
            <a:r>
              <a:rPr lang="en-GB" sz="4800" dirty="0">
                <a:solidFill>
                  <a:schemeClr val="tx1"/>
                </a:solidFill>
                <a:latin typeface="Calibri" panose="020F0502020204030204" pitchFamily="34" charset="0"/>
                <a:cs typeface="Calibri" panose="020F0502020204030204" pitchFamily="34" charset="0"/>
              </a:rPr>
              <a:t>The Letter to the Ephesians</a:t>
            </a:r>
          </a:p>
        </p:txBody>
      </p:sp>
      <p:sp>
        <p:nvSpPr>
          <p:cNvPr id="3" name="Subtitle 2">
            <a:extLst>
              <a:ext uri="{FF2B5EF4-FFF2-40B4-BE49-F238E27FC236}">
                <a16:creationId xmlns:a16="http://schemas.microsoft.com/office/drawing/2014/main" id="{D99AC88E-2B4D-47E3-A5DF-7D8E16BB6E16}"/>
              </a:ext>
            </a:extLst>
          </p:cNvPr>
          <p:cNvSpPr>
            <a:spLocks noGrp="1"/>
          </p:cNvSpPr>
          <p:nvPr>
            <p:ph type="subTitle" idx="1"/>
          </p:nvPr>
        </p:nvSpPr>
        <p:spPr>
          <a:xfrm>
            <a:off x="1242633" y="1259102"/>
            <a:ext cx="9440034" cy="1049867"/>
          </a:xfrm>
        </p:spPr>
        <p:txBody>
          <a:bodyPr>
            <a:noAutofit/>
          </a:bodyPr>
          <a:lstStyle/>
          <a:p>
            <a:r>
              <a:rPr lang="en-GB" sz="8000" dirty="0">
                <a:latin typeface="Calibri" panose="020F0502020204030204" pitchFamily="34" charset="0"/>
                <a:cs typeface="Calibri" panose="020F0502020204030204" pitchFamily="34" charset="0"/>
              </a:rPr>
              <a:t>Immeasurably More</a:t>
            </a:r>
          </a:p>
          <a:p>
            <a:endParaRPr lang="en-GB" sz="8000" dirty="0">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A7FE148C-011B-4E6C-8C66-62EF68B19E10}"/>
              </a:ext>
            </a:extLst>
          </p:cNvPr>
          <p:cNvSpPr txBox="1"/>
          <p:nvPr/>
        </p:nvSpPr>
        <p:spPr>
          <a:xfrm>
            <a:off x="1375983" y="5188630"/>
            <a:ext cx="9925050" cy="1077218"/>
          </a:xfrm>
          <a:prstGeom prst="rect">
            <a:avLst/>
          </a:prstGeom>
          <a:noFill/>
        </p:spPr>
        <p:txBody>
          <a:bodyPr wrap="square" rtlCol="0">
            <a:spAutoFit/>
          </a:bodyPr>
          <a:lstStyle/>
          <a:p>
            <a:r>
              <a:rPr lang="en-GB" sz="3200" dirty="0">
                <a:latin typeface="Calibri" panose="020F0502020204030204" pitchFamily="34" charset="0"/>
                <a:cs typeface="Calibri" panose="020F0502020204030204" pitchFamily="34" charset="0"/>
              </a:rPr>
              <a:t>Now to him who is able to do immeasurably more than all we ask or imagine…</a:t>
            </a:r>
          </a:p>
        </p:txBody>
      </p:sp>
      <p:sp>
        <p:nvSpPr>
          <p:cNvPr id="5" name="TextBox 4">
            <a:extLst>
              <a:ext uri="{FF2B5EF4-FFF2-40B4-BE49-F238E27FC236}">
                <a16:creationId xmlns:a16="http://schemas.microsoft.com/office/drawing/2014/main" id="{351D2D50-730A-435D-8BE3-0A90D28D899B}"/>
              </a:ext>
            </a:extLst>
          </p:cNvPr>
          <p:cNvSpPr txBox="1"/>
          <p:nvPr/>
        </p:nvSpPr>
        <p:spPr>
          <a:xfrm>
            <a:off x="3124200" y="2402677"/>
            <a:ext cx="5943600" cy="1323439"/>
          </a:xfrm>
          <a:prstGeom prst="rect">
            <a:avLst/>
          </a:prstGeom>
          <a:noFill/>
        </p:spPr>
        <p:txBody>
          <a:bodyPr wrap="square" rtlCol="0">
            <a:spAutoFit/>
          </a:bodyPr>
          <a:lstStyle/>
          <a:p>
            <a:pPr algn="ctr"/>
            <a:r>
              <a:rPr lang="en-GB" sz="8000" dirty="0">
                <a:solidFill>
                  <a:srgbClr val="FFC000"/>
                </a:solidFill>
                <a:latin typeface="Calibri" panose="020F0502020204030204" pitchFamily="34" charset="0"/>
                <a:cs typeface="Calibri" panose="020F0502020204030204" pitchFamily="34" charset="0"/>
              </a:rPr>
              <a:t>Boldness</a:t>
            </a:r>
          </a:p>
        </p:txBody>
      </p:sp>
    </p:spTree>
    <p:extLst>
      <p:ext uri="{BB962C8B-B14F-4D97-AF65-F5344CB8AC3E}">
        <p14:creationId xmlns:p14="http://schemas.microsoft.com/office/powerpoint/2010/main" val="26048981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78D64-C51B-45E2-B0BD-B4C80F4CCD3C}"/>
              </a:ext>
            </a:extLst>
          </p:cNvPr>
          <p:cNvSpPr>
            <a:spLocks noGrp="1"/>
          </p:cNvSpPr>
          <p:nvPr>
            <p:ph type="title"/>
          </p:nvPr>
        </p:nvSpPr>
        <p:spPr>
          <a:xfrm>
            <a:off x="805998" y="451864"/>
            <a:ext cx="10353762" cy="4544341"/>
          </a:xfrm>
        </p:spPr>
        <p:txBody>
          <a:bodyPr>
            <a:normAutofit/>
          </a:bodyPr>
          <a:lstStyle/>
          <a:p>
            <a:pPr algn="l"/>
            <a:br>
              <a:rPr lang="en-GB" b="1" dirty="0">
                <a:effectLst/>
              </a:rPr>
            </a:br>
            <a:br>
              <a:rPr lang="en-GB" b="1" dirty="0">
                <a:effectLst/>
              </a:rPr>
            </a:br>
            <a:br>
              <a:rPr lang="en-GB" b="1" dirty="0">
                <a:effectLst/>
              </a:rPr>
            </a:br>
            <a:br>
              <a:rPr lang="en-GB" b="1" dirty="0">
                <a:effectLst/>
              </a:rPr>
            </a:br>
            <a:endParaRPr lang="en-GB" dirty="0">
              <a:effectLst/>
            </a:endParaRPr>
          </a:p>
        </p:txBody>
      </p:sp>
      <p:sp>
        <p:nvSpPr>
          <p:cNvPr id="4" name="TextBox 3">
            <a:extLst>
              <a:ext uri="{FF2B5EF4-FFF2-40B4-BE49-F238E27FC236}">
                <a16:creationId xmlns:a16="http://schemas.microsoft.com/office/drawing/2014/main" id="{C2B65969-2913-4399-B43D-D474839B3967}"/>
              </a:ext>
            </a:extLst>
          </p:cNvPr>
          <p:cNvSpPr txBox="1"/>
          <p:nvPr/>
        </p:nvSpPr>
        <p:spPr>
          <a:xfrm>
            <a:off x="693533" y="582067"/>
            <a:ext cx="10804934" cy="5693866"/>
          </a:xfrm>
          <a:prstGeom prst="rect">
            <a:avLst/>
          </a:prstGeom>
          <a:noFill/>
        </p:spPr>
        <p:txBody>
          <a:bodyPr wrap="square" rtlCol="0">
            <a:spAutoFit/>
          </a:bodyPr>
          <a:lstStyle/>
          <a:p>
            <a:r>
              <a:rPr lang="en-US" sz="2800" b="1" baseline="30000" dirty="0">
                <a:latin typeface="Calibri" panose="020F0502020204030204" pitchFamily="34" charset="0"/>
                <a:cs typeface="Calibri" panose="020F0502020204030204" pitchFamily="34" charset="0"/>
              </a:rPr>
              <a:t>10 </a:t>
            </a:r>
            <a:r>
              <a:rPr lang="en-US" sz="2800" dirty="0">
                <a:latin typeface="Calibri" panose="020F0502020204030204" pitchFamily="34" charset="0"/>
                <a:cs typeface="Calibri" panose="020F0502020204030204" pitchFamily="34" charset="0"/>
              </a:rPr>
              <a:t>Finally, be strong in the Lord and in his mighty power. </a:t>
            </a:r>
            <a:r>
              <a:rPr lang="en-US" sz="2800" b="1" baseline="30000" dirty="0">
                <a:latin typeface="Calibri" panose="020F0502020204030204" pitchFamily="34" charset="0"/>
                <a:cs typeface="Calibri" panose="020F0502020204030204" pitchFamily="34" charset="0"/>
              </a:rPr>
              <a:t>11 </a:t>
            </a:r>
            <a:r>
              <a:rPr lang="en-US" sz="2800" dirty="0">
                <a:latin typeface="Calibri" panose="020F0502020204030204" pitchFamily="34" charset="0"/>
                <a:cs typeface="Calibri" panose="020F0502020204030204" pitchFamily="34" charset="0"/>
              </a:rPr>
              <a:t>Put on the full </a:t>
            </a:r>
            <a:r>
              <a:rPr lang="en-US" sz="2800" dirty="0" err="1">
                <a:latin typeface="Calibri" panose="020F0502020204030204" pitchFamily="34" charset="0"/>
                <a:cs typeface="Calibri" panose="020F0502020204030204" pitchFamily="34" charset="0"/>
              </a:rPr>
              <a:t>armour</a:t>
            </a:r>
            <a:r>
              <a:rPr lang="en-US" sz="2800" dirty="0">
                <a:latin typeface="Calibri" panose="020F0502020204030204" pitchFamily="34" charset="0"/>
                <a:cs typeface="Calibri" panose="020F0502020204030204" pitchFamily="34" charset="0"/>
              </a:rPr>
              <a:t> of God, so that you can take your stand against the devil’s schemes. </a:t>
            </a:r>
            <a:r>
              <a:rPr lang="en-US" sz="2800" b="1" baseline="30000" dirty="0">
                <a:latin typeface="Calibri" panose="020F0502020204030204" pitchFamily="34" charset="0"/>
                <a:cs typeface="Calibri" panose="020F0502020204030204" pitchFamily="34" charset="0"/>
              </a:rPr>
              <a:t>12 </a:t>
            </a:r>
            <a:r>
              <a:rPr lang="en-US" sz="2800" dirty="0">
                <a:latin typeface="Calibri" panose="020F0502020204030204" pitchFamily="34" charset="0"/>
                <a:cs typeface="Calibri" panose="020F0502020204030204" pitchFamily="34" charset="0"/>
              </a:rPr>
              <a:t>For our struggle is not against flesh and blood, but against the rulers, against the authorities, against the powers of this dark world and against the spiritual forces of evil in the heavenly realms. </a:t>
            </a:r>
            <a:r>
              <a:rPr lang="en-US" sz="2800" b="1" baseline="30000" dirty="0">
                <a:latin typeface="Calibri" panose="020F0502020204030204" pitchFamily="34" charset="0"/>
                <a:cs typeface="Calibri" panose="020F0502020204030204" pitchFamily="34" charset="0"/>
              </a:rPr>
              <a:t>13 </a:t>
            </a:r>
            <a:r>
              <a:rPr lang="en-US" sz="2800" dirty="0">
                <a:latin typeface="Calibri" panose="020F0502020204030204" pitchFamily="34" charset="0"/>
                <a:cs typeface="Calibri" panose="020F0502020204030204" pitchFamily="34" charset="0"/>
              </a:rPr>
              <a:t>Therefore put on the full </a:t>
            </a:r>
            <a:r>
              <a:rPr lang="en-US" sz="2800" dirty="0" err="1">
                <a:latin typeface="Calibri" panose="020F0502020204030204" pitchFamily="34" charset="0"/>
                <a:cs typeface="Calibri" panose="020F0502020204030204" pitchFamily="34" charset="0"/>
              </a:rPr>
              <a:t>armour</a:t>
            </a:r>
            <a:r>
              <a:rPr lang="en-US" sz="2800" dirty="0">
                <a:latin typeface="Calibri" panose="020F0502020204030204" pitchFamily="34" charset="0"/>
                <a:cs typeface="Calibri" panose="020F0502020204030204" pitchFamily="34" charset="0"/>
              </a:rPr>
              <a:t> of God, so that when the day of evil comes, you may be able to stand your ground, and after you have done everything, to stand. </a:t>
            </a:r>
            <a:r>
              <a:rPr lang="en-US" sz="2800" b="1" baseline="30000" dirty="0">
                <a:latin typeface="Calibri" panose="020F0502020204030204" pitchFamily="34" charset="0"/>
                <a:cs typeface="Calibri" panose="020F0502020204030204" pitchFamily="34" charset="0"/>
              </a:rPr>
              <a:t>14 </a:t>
            </a:r>
            <a:r>
              <a:rPr lang="en-US" sz="2800" dirty="0">
                <a:latin typeface="Calibri" panose="020F0502020204030204" pitchFamily="34" charset="0"/>
                <a:cs typeface="Calibri" panose="020F0502020204030204" pitchFamily="34" charset="0"/>
              </a:rPr>
              <a:t>Stand firm then, with the belt of truth buckled round your waist, with the breastplate of righteousness in place, </a:t>
            </a:r>
            <a:r>
              <a:rPr lang="en-US" sz="2800" b="1" baseline="30000" dirty="0">
                <a:latin typeface="Calibri" panose="020F0502020204030204" pitchFamily="34" charset="0"/>
                <a:cs typeface="Calibri" panose="020F0502020204030204" pitchFamily="34" charset="0"/>
              </a:rPr>
              <a:t>15 </a:t>
            </a:r>
            <a:r>
              <a:rPr lang="en-US" sz="2800" dirty="0">
                <a:latin typeface="Calibri" panose="020F0502020204030204" pitchFamily="34" charset="0"/>
                <a:cs typeface="Calibri" panose="020F0502020204030204" pitchFamily="34" charset="0"/>
              </a:rPr>
              <a:t>and with your feet fitted with the readiness that comes from the gospel of peace. </a:t>
            </a:r>
            <a:r>
              <a:rPr lang="en-US" sz="2800" b="1" baseline="30000" dirty="0">
                <a:latin typeface="Calibri" panose="020F0502020204030204" pitchFamily="34" charset="0"/>
                <a:cs typeface="Calibri" panose="020F0502020204030204" pitchFamily="34" charset="0"/>
              </a:rPr>
              <a:t>16 </a:t>
            </a:r>
            <a:r>
              <a:rPr lang="en-US" sz="2800" dirty="0">
                <a:latin typeface="Calibri" panose="020F0502020204030204" pitchFamily="34" charset="0"/>
                <a:cs typeface="Calibri" panose="020F0502020204030204" pitchFamily="34" charset="0"/>
              </a:rPr>
              <a:t>In addition to all this, take up the shield of faith, with which you can extinguish all the flaming arrows of the evil one. </a:t>
            </a:r>
            <a:r>
              <a:rPr lang="en-US" sz="2800" b="1" baseline="30000" dirty="0">
                <a:latin typeface="Calibri" panose="020F0502020204030204" pitchFamily="34" charset="0"/>
                <a:cs typeface="Calibri" panose="020F0502020204030204" pitchFamily="34" charset="0"/>
              </a:rPr>
              <a:t>17 </a:t>
            </a:r>
            <a:r>
              <a:rPr lang="en-US" sz="2800" dirty="0">
                <a:latin typeface="Calibri" panose="020F0502020204030204" pitchFamily="34" charset="0"/>
                <a:cs typeface="Calibri" panose="020F0502020204030204" pitchFamily="34" charset="0"/>
              </a:rPr>
              <a:t>Take the helmet of salvation and the sword of the Spirit, which is the word of God.</a:t>
            </a:r>
          </a:p>
        </p:txBody>
      </p:sp>
    </p:spTree>
    <p:extLst>
      <p:ext uri="{BB962C8B-B14F-4D97-AF65-F5344CB8AC3E}">
        <p14:creationId xmlns:p14="http://schemas.microsoft.com/office/powerpoint/2010/main" val="2185226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78D64-C51B-45E2-B0BD-B4C80F4CCD3C}"/>
              </a:ext>
            </a:extLst>
          </p:cNvPr>
          <p:cNvSpPr>
            <a:spLocks noGrp="1"/>
          </p:cNvSpPr>
          <p:nvPr>
            <p:ph type="title"/>
          </p:nvPr>
        </p:nvSpPr>
        <p:spPr>
          <a:xfrm>
            <a:off x="805998" y="451864"/>
            <a:ext cx="10353762" cy="4544341"/>
          </a:xfrm>
        </p:spPr>
        <p:txBody>
          <a:bodyPr>
            <a:normAutofit/>
          </a:bodyPr>
          <a:lstStyle/>
          <a:p>
            <a:pPr algn="l"/>
            <a:br>
              <a:rPr lang="en-GB" b="1" dirty="0">
                <a:effectLst/>
              </a:rPr>
            </a:br>
            <a:br>
              <a:rPr lang="en-GB" b="1" dirty="0">
                <a:effectLst/>
              </a:rPr>
            </a:br>
            <a:br>
              <a:rPr lang="en-GB" b="1" dirty="0">
                <a:effectLst/>
              </a:rPr>
            </a:br>
            <a:br>
              <a:rPr lang="en-GB" b="1" dirty="0">
                <a:effectLst/>
              </a:rPr>
            </a:br>
            <a:endParaRPr lang="en-GB" dirty="0">
              <a:effectLst/>
            </a:endParaRPr>
          </a:p>
        </p:txBody>
      </p:sp>
      <p:sp>
        <p:nvSpPr>
          <p:cNvPr id="4" name="TextBox 3">
            <a:extLst>
              <a:ext uri="{FF2B5EF4-FFF2-40B4-BE49-F238E27FC236}">
                <a16:creationId xmlns:a16="http://schemas.microsoft.com/office/drawing/2014/main" id="{C2B65969-2913-4399-B43D-D474839B3967}"/>
              </a:ext>
            </a:extLst>
          </p:cNvPr>
          <p:cNvSpPr txBox="1"/>
          <p:nvPr/>
        </p:nvSpPr>
        <p:spPr>
          <a:xfrm>
            <a:off x="805998" y="1216610"/>
            <a:ext cx="10804934" cy="2677656"/>
          </a:xfrm>
          <a:prstGeom prst="rect">
            <a:avLst/>
          </a:prstGeom>
          <a:noFill/>
        </p:spPr>
        <p:txBody>
          <a:bodyPr wrap="square" rtlCol="0">
            <a:spAutoFit/>
          </a:bodyPr>
          <a:lstStyle/>
          <a:p>
            <a:r>
              <a:rPr lang="en-US" sz="2800" b="1" baseline="30000" dirty="0">
                <a:latin typeface="Calibri" panose="020F0502020204030204" pitchFamily="34" charset="0"/>
                <a:cs typeface="Calibri" panose="020F0502020204030204" pitchFamily="34" charset="0"/>
              </a:rPr>
              <a:t>18 </a:t>
            </a:r>
            <a:r>
              <a:rPr lang="en-US" sz="2800" dirty="0">
                <a:latin typeface="Calibri" panose="020F0502020204030204" pitchFamily="34" charset="0"/>
                <a:cs typeface="Calibri" panose="020F0502020204030204" pitchFamily="34" charset="0"/>
              </a:rPr>
              <a:t>And pray in the Spirit on all occasions with all kinds of prayers and requests. With this in mind, be alert and always keep on praying for all the Lord’s people. </a:t>
            </a:r>
            <a:r>
              <a:rPr lang="en-US" sz="2800" b="1" baseline="30000" dirty="0">
                <a:latin typeface="Calibri" panose="020F0502020204030204" pitchFamily="34" charset="0"/>
                <a:cs typeface="Calibri" panose="020F0502020204030204" pitchFamily="34" charset="0"/>
              </a:rPr>
              <a:t>19 </a:t>
            </a:r>
            <a:r>
              <a:rPr lang="en-US" sz="2800" dirty="0">
                <a:latin typeface="Calibri" panose="020F0502020204030204" pitchFamily="34" charset="0"/>
                <a:cs typeface="Calibri" panose="020F0502020204030204" pitchFamily="34" charset="0"/>
              </a:rPr>
              <a:t>Pray also for me, that whenever I speak, words may be given me so that I will fearlessly make known the mystery of the gospel, </a:t>
            </a:r>
            <a:r>
              <a:rPr lang="en-US" sz="2800" b="1" baseline="30000" dirty="0">
                <a:latin typeface="Calibri" panose="020F0502020204030204" pitchFamily="34" charset="0"/>
                <a:cs typeface="Calibri" panose="020F0502020204030204" pitchFamily="34" charset="0"/>
              </a:rPr>
              <a:t>20 </a:t>
            </a:r>
            <a:r>
              <a:rPr lang="en-US" sz="2800" dirty="0">
                <a:latin typeface="Calibri" panose="020F0502020204030204" pitchFamily="34" charset="0"/>
                <a:cs typeface="Calibri" panose="020F0502020204030204" pitchFamily="34" charset="0"/>
              </a:rPr>
              <a:t>for which I am an ambassador in chains. Pray that I may declare it fearlessly, as I should.</a:t>
            </a:r>
          </a:p>
        </p:txBody>
      </p:sp>
    </p:spTree>
    <p:extLst>
      <p:ext uri="{BB962C8B-B14F-4D97-AF65-F5344CB8AC3E}">
        <p14:creationId xmlns:p14="http://schemas.microsoft.com/office/powerpoint/2010/main" val="652028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78D64-C51B-45E2-B0BD-B4C80F4CCD3C}"/>
              </a:ext>
            </a:extLst>
          </p:cNvPr>
          <p:cNvSpPr>
            <a:spLocks noGrp="1"/>
          </p:cNvSpPr>
          <p:nvPr>
            <p:ph type="title"/>
          </p:nvPr>
        </p:nvSpPr>
        <p:spPr>
          <a:xfrm>
            <a:off x="805998" y="451864"/>
            <a:ext cx="10353762" cy="4544341"/>
          </a:xfrm>
        </p:spPr>
        <p:txBody>
          <a:bodyPr>
            <a:normAutofit/>
          </a:bodyPr>
          <a:lstStyle/>
          <a:p>
            <a:pPr algn="l"/>
            <a:br>
              <a:rPr lang="en-GB" b="1" dirty="0">
                <a:effectLst/>
              </a:rPr>
            </a:br>
            <a:br>
              <a:rPr lang="en-GB" b="1" dirty="0">
                <a:effectLst/>
              </a:rPr>
            </a:br>
            <a:br>
              <a:rPr lang="en-GB" b="1" dirty="0">
                <a:effectLst/>
              </a:rPr>
            </a:br>
            <a:br>
              <a:rPr lang="en-GB" b="1" dirty="0">
                <a:effectLst/>
              </a:rPr>
            </a:br>
            <a:endParaRPr lang="en-GB" dirty="0">
              <a:effectLst/>
            </a:endParaRPr>
          </a:p>
        </p:txBody>
      </p:sp>
      <p:sp>
        <p:nvSpPr>
          <p:cNvPr id="4" name="TextBox 3">
            <a:extLst>
              <a:ext uri="{FF2B5EF4-FFF2-40B4-BE49-F238E27FC236}">
                <a16:creationId xmlns:a16="http://schemas.microsoft.com/office/drawing/2014/main" id="{C2B65969-2913-4399-B43D-D474839B3967}"/>
              </a:ext>
            </a:extLst>
          </p:cNvPr>
          <p:cNvSpPr txBox="1"/>
          <p:nvPr/>
        </p:nvSpPr>
        <p:spPr>
          <a:xfrm>
            <a:off x="580412" y="1443841"/>
            <a:ext cx="10804934" cy="3108543"/>
          </a:xfrm>
          <a:prstGeom prst="rect">
            <a:avLst/>
          </a:prstGeom>
          <a:noFill/>
        </p:spPr>
        <p:txBody>
          <a:bodyPr wrap="square" rtlCol="0">
            <a:spAutoFit/>
          </a:bodyPr>
          <a:lstStyle/>
          <a:p>
            <a:r>
              <a:rPr lang="en-US" sz="2800" b="1" baseline="30000" dirty="0">
                <a:latin typeface="Calibri" panose="020F0502020204030204" pitchFamily="34" charset="0"/>
                <a:cs typeface="Calibri" panose="020F0502020204030204" pitchFamily="34" charset="0"/>
              </a:rPr>
              <a:t>21 </a:t>
            </a:r>
            <a:r>
              <a:rPr lang="en-US" sz="2800" dirty="0">
                <a:latin typeface="Calibri" panose="020F0502020204030204" pitchFamily="34" charset="0"/>
                <a:cs typeface="Calibri" panose="020F0502020204030204" pitchFamily="34" charset="0"/>
              </a:rPr>
              <a:t>Tychicus, the dear brother and faithful servant in the Lord, will tell you everything, so that you also may know how I am and what I am doing. </a:t>
            </a:r>
            <a:r>
              <a:rPr lang="en-US" sz="2800" b="1" baseline="30000" dirty="0">
                <a:latin typeface="Calibri" panose="020F0502020204030204" pitchFamily="34" charset="0"/>
                <a:cs typeface="Calibri" panose="020F0502020204030204" pitchFamily="34" charset="0"/>
              </a:rPr>
              <a:t>22 </a:t>
            </a:r>
            <a:r>
              <a:rPr lang="en-US" sz="2800" dirty="0">
                <a:latin typeface="Calibri" panose="020F0502020204030204" pitchFamily="34" charset="0"/>
                <a:cs typeface="Calibri" panose="020F0502020204030204" pitchFamily="34" charset="0"/>
              </a:rPr>
              <a:t>I am sending him to you for this very purpose, that you may know how we are, and that he may encourage you.</a:t>
            </a:r>
          </a:p>
          <a:p>
            <a:r>
              <a:rPr lang="en-US" sz="2800" b="1" baseline="30000" dirty="0">
                <a:latin typeface="Calibri" panose="020F0502020204030204" pitchFamily="34" charset="0"/>
                <a:cs typeface="Calibri" panose="020F0502020204030204" pitchFamily="34" charset="0"/>
              </a:rPr>
              <a:t>23 </a:t>
            </a:r>
            <a:r>
              <a:rPr lang="en-US" sz="2800" dirty="0">
                <a:latin typeface="Calibri" panose="020F0502020204030204" pitchFamily="34" charset="0"/>
                <a:cs typeface="Calibri" panose="020F0502020204030204" pitchFamily="34" charset="0"/>
              </a:rPr>
              <a:t>Peace to the brothers and sisters, and love with faith from God the Father and the Lord Jesus Christ. </a:t>
            </a:r>
            <a:r>
              <a:rPr lang="en-US" sz="2800" b="1" baseline="30000" dirty="0">
                <a:latin typeface="Calibri" panose="020F0502020204030204" pitchFamily="34" charset="0"/>
                <a:cs typeface="Calibri" panose="020F0502020204030204" pitchFamily="34" charset="0"/>
              </a:rPr>
              <a:t>24 </a:t>
            </a:r>
            <a:r>
              <a:rPr lang="en-US" sz="2800" dirty="0">
                <a:latin typeface="Calibri" panose="020F0502020204030204" pitchFamily="34" charset="0"/>
                <a:cs typeface="Calibri" panose="020F0502020204030204" pitchFamily="34" charset="0"/>
              </a:rPr>
              <a:t>Grace to all who love our Lord Jesus Christ with an undying love.</a:t>
            </a:r>
          </a:p>
        </p:txBody>
      </p:sp>
    </p:spTree>
    <p:extLst>
      <p:ext uri="{BB962C8B-B14F-4D97-AF65-F5344CB8AC3E}">
        <p14:creationId xmlns:p14="http://schemas.microsoft.com/office/powerpoint/2010/main" val="86625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151C8A7-272A-4AF9-821C-02C22F5D772D}"/>
              </a:ext>
            </a:extLst>
          </p:cNvPr>
          <p:cNvSpPr txBox="1"/>
          <p:nvPr/>
        </p:nvSpPr>
        <p:spPr>
          <a:xfrm>
            <a:off x="638175" y="647700"/>
            <a:ext cx="11106150" cy="5632311"/>
          </a:xfrm>
          <a:prstGeom prst="rect">
            <a:avLst/>
          </a:prstGeom>
          <a:noFill/>
        </p:spPr>
        <p:txBody>
          <a:bodyPr wrap="square" rtlCol="0">
            <a:spAutoFit/>
          </a:bodyPr>
          <a:lstStyle/>
          <a:p>
            <a:r>
              <a:rPr lang="en-GB" sz="3600" dirty="0">
                <a:latin typeface="Calibri" panose="020F0502020204030204" pitchFamily="34" charset="0"/>
                <a:cs typeface="Calibri" panose="020F0502020204030204" pitchFamily="34" charset="0"/>
              </a:rPr>
              <a:t>Immeasurably More Boldness (Ephesians Chapter 6:10-24)</a:t>
            </a:r>
          </a:p>
          <a:p>
            <a:endParaRPr lang="en-GB" sz="3600" dirty="0">
              <a:latin typeface="Calibri" panose="020F0502020204030204" pitchFamily="34" charset="0"/>
              <a:cs typeface="Calibri" panose="020F0502020204030204" pitchFamily="34" charset="0"/>
            </a:endParaRPr>
          </a:p>
          <a:p>
            <a:pPr algn="ctr"/>
            <a:r>
              <a:rPr lang="en-GB" sz="3200" dirty="0">
                <a:solidFill>
                  <a:schemeClr val="tx1">
                    <a:lumMod val="95000"/>
                  </a:schemeClr>
                </a:solidFill>
                <a:latin typeface="Calibri" panose="020F0502020204030204" pitchFamily="34" charset="0"/>
                <a:cs typeface="Calibri" panose="020F0502020204030204" pitchFamily="34" charset="0"/>
              </a:rPr>
              <a:t>Blessing</a:t>
            </a:r>
          </a:p>
          <a:p>
            <a:pPr algn="ctr"/>
            <a:endParaRPr lang="en-GB" sz="3200" dirty="0">
              <a:solidFill>
                <a:schemeClr val="tx1">
                  <a:lumMod val="95000"/>
                </a:schemeClr>
              </a:solidFill>
              <a:latin typeface="Calibri" panose="020F0502020204030204" pitchFamily="34" charset="0"/>
              <a:cs typeface="Calibri" panose="020F0502020204030204" pitchFamily="34" charset="0"/>
            </a:endParaRPr>
          </a:p>
          <a:p>
            <a:pPr algn="ctr"/>
            <a:r>
              <a:rPr lang="en-GB" sz="3200" dirty="0">
                <a:solidFill>
                  <a:schemeClr val="tx1">
                    <a:lumMod val="95000"/>
                  </a:schemeClr>
                </a:solidFill>
                <a:latin typeface="Calibri" panose="020F0502020204030204" pitchFamily="34" charset="0"/>
                <a:cs typeface="Calibri" panose="020F0502020204030204" pitchFamily="34" charset="0"/>
              </a:rPr>
              <a:t>Unity</a:t>
            </a:r>
          </a:p>
          <a:p>
            <a:pPr algn="ctr"/>
            <a:endParaRPr lang="en-GB" sz="3200" dirty="0">
              <a:solidFill>
                <a:schemeClr val="tx1">
                  <a:lumMod val="95000"/>
                </a:schemeClr>
              </a:solidFill>
              <a:latin typeface="Calibri" panose="020F0502020204030204" pitchFamily="34" charset="0"/>
              <a:cs typeface="Calibri" panose="020F0502020204030204" pitchFamily="34" charset="0"/>
            </a:endParaRPr>
          </a:p>
          <a:p>
            <a:pPr algn="ctr"/>
            <a:r>
              <a:rPr lang="en-GB" sz="3200" dirty="0">
                <a:solidFill>
                  <a:schemeClr val="tx1">
                    <a:lumMod val="95000"/>
                  </a:schemeClr>
                </a:solidFill>
                <a:latin typeface="Calibri" panose="020F0502020204030204" pitchFamily="34" charset="0"/>
                <a:cs typeface="Calibri" panose="020F0502020204030204" pitchFamily="34" charset="0"/>
              </a:rPr>
              <a:t>Power</a:t>
            </a:r>
          </a:p>
          <a:p>
            <a:pPr algn="ctr"/>
            <a:endParaRPr lang="en-GB" sz="3200" dirty="0">
              <a:solidFill>
                <a:schemeClr val="tx1">
                  <a:lumMod val="95000"/>
                </a:schemeClr>
              </a:solidFill>
              <a:latin typeface="Calibri" panose="020F0502020204030204" pitchFamily="34" charset="0"/>
              <a:cs typeface="Calibri" panose="020F0502020204030204" pitchFamily="34" charset="0"/>
            </a:endParaRPr>
          </a:p>
          <a:p>
            <a:pPr algn="ctr"/>
            <a:r>
              <a:rPr lang="en-GB" sz="3200" dirty="0">
                <a:solidFill>
                  <a:schemeClr val="tx1">
                    <a:lumMod val="95000"/>
                  </a:schemeClr>
                </a:solidFill>
                <a:latin typeface="Calibri" panose="020F0502020204030204" pitchFamily="34" charset="0"/>
                <a:cs typeface="Calibri" panose="020F0502020204030204" pitchFamily="34" charset="0"/>
              </a:rPr>
              <a:t>Grace</a:t>
            </a:r>
          </a:p>
          <a:p>
            <a:pPr algn="ctr"/>
            <a:endParaRPr lang="en-GB" sz="3200" dirty="0">
              <a:solidFill>
                <a:schemeClr val="tx1">
                  <a:lumMod val="95000"/>
                </a:schemeClr>
              </a:solidFill>
              <a:latin typeface="Calibri" panose="020F0502020204030204" pitchFamily="34" charset="0"/>
              <a:cs typeface="Calibri" panose="020F0502020204030204" pitchFamily="34" charset="0"/>
            </a:endParaRPr>
          </a:p>
          <a:p>
            <a:pPr algn="ctr"/>
            <a:r>
              <a:rPr lang="en-GB" sz="3200" dirty="0">
                <a:solidFill>
                  <a:schemeClr val="tx1">
                    <a:lumMod val="95000"/>
                  </a:schemeClr>
                </a:solidFill>
                <a:latin typeface="Calibri" panose="020F0502020204030204" pitchFamily="34" charset="0"/>
                <a:cs typeface="Calibri" panose="020F0502020204030204" pitchFamily="34" charset="0"/>
              </a:rPr>
              <a:t>Boldness</a:t>
            </a:r>
          </a:p>
        </p:txBody>
      </p:sp>
    </p:spTree>
    <p:extLst>
      <p:ext uri="{BB962C8B-B14F-4D97-AF65-F5344CB8AC3E}">
        <p14:creationId xmlns:p14="http://schemas.microsoft.com/office/powerpoint/2010/main" val="3130415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151C8A7-272A-4AF9-821C-02C22F5D772D}"/>
              </a:ext>
            </a:extLst>
          </p:cNvPr>
          <p:cNvSpPr txBox="1"/>
          <p:nvPr/>
        </p:nvSpPr>
        <p:spPr>
          <a:xfrm>
            <a:off x="638175" y="647700"/>
            <a:ext cx="11087100" cy="2862322"/>
          </a:xfrm>
          <a:prstGeom prst="rect">
            <a:avLst/>
          </a:prstGeom>
          <a:noFill/>
        </p:spPr>
        <p:txBody>
          <a:bodyPr wrap="square" rtlCol="0">
            <a:spAutoFit/>
          </a:bodyPr>
          <a:lstStyle/>
          <a:p>
            <a:r>
              <a:rPr lang="en-GB" sz="3600" dirty="0">
                <a:latin typeface="Calibri" panose="020F0502020204030204" pitchFamily="34" charset="0"/>
                <a:cs typeface="Calibri" panose="020F0502020204030204" pitchFamily="34" charset="0"/>
              </a:rPr>
              <a:t>Immeasurably More Boldness (Ephesians Chapter 6:10-24)</a:t>
            </a:r>
          </a:p>
          <a:p>
            <a:endParaRPr lang="en-GB" sz="3600" dirty="0">
              <a:latin typeface="Calibri" panose="020F0502020204030204" pitchFamily="34" charset="0"/>
              <a:cs typeface="Calibri" panose="020F0502020204030204" pitchFamily="34" charset="0"/>
            </a:endParaRPr>
          </a:p>
          <a:p>
            <a:r>
              <a:rPr lang="en-GB" sz="3600" dirty="0">
                <a:latin typeface="Calibri" panose="020F0502020204030204" pitchFamily="34" charset="0"/>
                <a:cs typeface="Calibri" panose="020F0502020204030204" pitchFamily="34" charset="0"/>
              </a:rPr>
              <a:t>The enemy we face </a:t>
            </a:r>
            <a:r>
              <a:rPr lang="en-GB" sz="3600" dirty="0">
                <a:solidFill>
                  <a:srgbClr val="FFC000"/>
                </a:solidFill>
                <a:latin typeface="Calibri" panose="020F0502020204030204" pitchFamily="34" charset="0"/>
                <a:cs typeface="Calibri" panose="020F0502020204030204" pitchFamily="34" charset="0"/>
              </a:rPr>
              <a:t>(v10-12)</a:t>
            </a:r>
          </a:p>
          <a:p>
            <a:endParaRPr lang="en-GB" sz="3600" dirty="0">
              <a:solidFill>
                <a:srgbClr val="FFC000"/>
              </a:solidFill>
              <a:latin typeface="Calibri" panose="020F0502020204030204" pitchFamily="34" charset="0"/>
              <a:cs typeface="Calibri" panose="020F0502020204030204" pitchFamily="34" charset="0"/>
            </a:endParaRPr>
          </a:p>
          <a:p>
            <a:r>
              <a:rPr lang="en-GB" sz="3600" dirty="0">
                <a:latin typeface="Calibri" panose="020F0502020204030204" pitchFamily="34" charset="0"/>
                <a:cs typeface="Calibri" panose="020F0502020204030204" pitchFamily="34" charset="0"/>
              </a:rPr>
              <a:t>The armour of God </a:t>
            </a:r>
            <a:r>
              <a:rPr lang="en-GB" sz="3600" dirty="0">
                <a:solidFill>
                  <a:srgbClr val="FFC000"/>
                </a:solidFill>
                <a:latin typeface="Calibri" panose="020F0502020204030204" pitchFamily="34" charset="0"/>
                <a:cs typeface="Calibri" panose="020F0502020204030204" pitchFamily="34" charset="0"/>
              </a:rPr>
              <a:t>(v13-20)</a:t>
            </a:r>
          </a:p>
        </p:txBody>
      </p:sp>
    </p:spTree>
    <p:extLst>
      <p:ext uri="{BB962C8B-B14F-4D97-AF65-F5344CB8AC3E}">
        <p14:creationId xmlns:p14="http://schemas.microsoft.com/office/powerpoint/2010/main" val="1581997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151C8A7-272A-4AF9-821C-02C22F5D772D}"/>
              </a:ext>
            </a:extLst>
          </p:cNvPr>
          <p:cNvSpPr txBox="1"/>
          <p:nvPr/>
        </p:nvSpPr>
        <p:spPr>
          <a:xfrm>
            <a:off x="552450" y="457200"/>
            <a:ext cx="11087100" cy="5755422"/>
          </a:xfrm>
          <a:prstGeom prst="rect">
            <a:avLst/>
          </a:prstGeom>
          <a:noFill/>
        </p:spPr>
        <p:txBody>
          <a:bodyPr wrap="square" rtlCol="0">
            <a:spAutoFit/>
          </a:bodyPr>
          <a:lstStyle/>
          <a:p>
            <a:r>
              <a:rPr lang="en-GB" sz="3600" dirty="0">
                <a:latin typeface="Calibri" panose="020F0502020204030204" pitchFamily="34" charset="0"/>
                <a:cs typeface="Calibri" panose="020F0502020204030204" pitchFamily="34" charset="0"/>
              </a:rPr>
              <a:t>Immeasurably More Boldness (Ephesians Chapter 6:10-24)</a:t>
            </a:r>
          </a:p>
          <a:p>
            <a:endParaRPr lang="en-GB" sz="3600" dirty="0">
              <a:latin typeface="Calibri" panose="020F0502020204030204" pitchFamily="34" charset="0"/>
              <a:cs typeface="Calibri" panose="020F0502020204030204" pitchFamily="34" charset="0"/>
            </a:endParaRPr>
          </a:p>
          <a:p>
            <a:r>
              <a:rPr lang="en-GB" sz="3600" dirty="0">
                <a:latin typeface="Calibri" panose="020F0502020204030204" pitchFamily="34" charset="0"/>
                <a:cs typeface="Calibri" panose="020F0502020204030204" pitchFamily="34" charset="0"/>
              </a:rPr>
              <a:t>The armour of God </a:t>
            </a:r>
            <a:r>
              <a:rPr lang="en-GB" sz="3600" dirty="0">
                <a:solidFill>
                  <a:srgbClr val="FFC000"/>
                </a:solidFill>
                <a:latin typeface="Calibri" panose="020F0502020204030204" pitchFamily="34" charset="0"/>
                <a:cs typeface="Calibri" panose="020F0502020204030204" pitchFamily="34" charset="0"/>
              </a:rPr>
              <a:t>(v13-20)</a:t>
            </a:r>
          </a:p>
          <a:p>
            <a:endParaRPr lang="en-GB" sz="3600" dirty="0">
              <a:solidFill>
                <a:srgbClr val="FFC000"/>
              </a:solidFill>
              <a:latin typeface="Calibri" panose="020F0502020204030204" pitchFamily="34" charset="0"/>
              <a:cs typeface="Calibri" panose="020F0502020204030204" pitchFamily="34" charset="0"/>
            </a:endParaRPr>
          </a:p>
          <a:p>
            <a:r>
              <a:rPr lang="en-GB" sz="3200" dirty="0">
                <a:latin typeface="Calibri" panose="020F0502020204030204" pitchFamily="34" charset="0"/>
                <a:cs typeface="Calibri" panose="020F0502020204030204" pitchFamily="34" charset="0"/>
              </a:rPr>
              <a:t>Belt of truth </a:t>
            </a:r>
          </a:p>
          <a:p>
            <a:r>
              <a:rPr lang="en-GB" sz="3200" dirty="0">
                <a:latin typeface="Calibri" panose="020F0502020204030204" pitchFamily="34" charset="0"/>
                <a:cs typeface="Calibri" panose="020F0502020204030204" pitchFamily="34" charset="0"/>
              </a:rPr>
              <a:t>Breastplate of righteousness</a:t>
            </a:r>
          </a:p>
          <a:p>
            <a:r>
              <a:rPr lang="en-GB" sz="3200" dirty="0">
                <a:latin typeface="Calibri" panose="020F0502020204030204" pitchFamily="34" charset="0"/>
                <a:cs typeface="Calibri" panose="020F0502020204030204" pitchFamily="34" charset="0"/>
              </a:rPr>
              <a:t>Gospel ready feet</a:t>
            </a:r>
          </a:p>
          <a:p>
            <a:r>
              <a:rPr lang="en-GB" sz="3200" dirty="0">
                <a:latin typeface="Calibri" panose="020F0502020204030204" pitchFamily="34" charset="0"/>
                <a:cs typeface="Calibri" panose="020F0502020204030204" pitchFamily="34" charset="0"/>
              </a:rPr>
              <a:t>Shield of faith</a:t>
            </a:r>
          </a:p>
          <a:p>
            <a:r>
              <a:rPr lang="en-GB" sz="3200" dirty="0">
                <a:latin typeface="Calibri" panose="020F0502020204030204" pitchFamily="34" charset="0"/>
                <a:cs typeface="Calibri" panose="020F0502020204030204" pitchFamily="34" charset="0"/>
              </a:rPr>
              <a:t>Helmet of salvation</a:t>
            </a:r>
          </a:p>
          <a:p>
            <a:r>
              <a:rPr lang="en-GB" sz="3200" dirty="0">
                <a:latin typeface="Calibri" panose="020F0502020204030204" pitchFamily="34" charset="0"/>
                <a:cs typeface="Calibri" panose="020F0502020204030204" pitchFamily="34" charset="0"/>
              </a:rPr>
              <a:t>Sword of the Spirit</a:t>
            </a:r>
          </a:p>
          <a:p>
            <a:r>
              <a:rPr lang="en-GB" sz="3200" dirty="0">
                <a:latin typeface="Calibri" panose="020F0502020204030204" pitchFamily="34" charset="0"/>
                <a:cs typeface="Calibri" panose="020F0502020204030204" pitchFamily="34" charset="0"/>
              </a:rPr>
              <a:t>Prayer</a:t>
            </a:r>
          </a:p>
        </p:txBody>
      </p:sp>
    </p:spTree>
    <p:extLst>
      <p:ext uri="{BB962C8B-B14F-4D97-AF65-F5344CB8AC3E}">
        <p14:creationId xmlns:p14="http://schemas.microsoft.com/office/powerpoint/2010/main" val="4281239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D046B-0852-41A8-A390-5D1EC05ADA7C}"/>
              </a:ext>
            </a:extLst>
          </p:cNvPr>
          <p:cNvSpPr>
            <a:spLocks noGrp="1"/>
          </p:cNvSpPr>
          <p:nvPr>
            <p:ph type="ctrTitle"/>
          </p:nvPr>
        </p:nvSpPr>
        <p:spPr>
          <a:xfrm>
            <a:off x="1375983" y="3299727"/>
            <a:ext cx="9440034" cy="1133475"/>
          </a:xfrm>
        </p:spPr>
        <p:txBody>
          <a:bodyPr>
            <a:normAutofit/>
          </a:bodyPr>
          <a:lstStyle/>
          <a:p>
            <a:r>
              <a:rPr lang="en-GB" sz="4800" dirty="0">
                <a:solidFill>
                  <a:schemeClr val="tx1"/>
                </a:solidFill>
                <a:latin typeface="Calibri" panose="020F0502020204030204" pitchFamily="34" charset="0"/>
                <a:cs typeface="Calibri" panose="020F0502020204030204" pitchFamily="34" charset="0"/>
              </a:rPr>
              <a:t>The Letter to the Ephesians</a:t>
            </a:r>
          </a:p>
        </p:txBody>
      </p:sp>
      <p:sp>
        <p:nvSpPr>
          <p:cNvPr id="3" name="Subtitle 2">
            <a:extLst>
              <a:ext uri="{FF2B5EF4-FFF2-40B4-BE49-F238E27FC236}">
                <a16:creationId xmlns:a16="http://schemas.microsoft.com/office/drawing/2014/main" id="{D99AC88E-2B4D-47E3-A5DF-7D8E16BB6E16}"/>
              </a:ext>
            </a:extLst>
          </p:cNvPr>
          <p:cNvSpPr>
            <a:spLocks noGrp="1"/>
          </p:cNvSpPr>
          <p:nvPr>
            <p:ph type="subTitle" idx="1"/>
          </p:nvPr>
        </p:nvSpPr>
        <p:spPr>
          <a:xfrm>
            <a:off x="1242633" y="1259102"/>
            <a:ext cx="9440034" cy="1049867"/>
          </a:xfrm>
        </p:spPr>
        <p:txBody>
          <a:bodyPr>
            <a:noAutofit/>
          </a:bodyPr>
          <a:lstStyle/>
          <a:p>
            <a:r>
              <a:rPr lang="en-GB" sz="8000" dirty="0">
                <a:latin typeface="Calibri" panose="020F0502020204030204" pitchFamily="34" charset="0"/>
                <a:cs typeface="Calibri" panose="020F0502020204030204" pitchFamily="34" charset="0"/>
              </a:rPr>
              <a:t>Immeasurably More</a:t>
            </a:r>
          </a:p>
          <a:p>
            <a:endParaRPr lang="en-GB" sz="8000" dirty="0">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A7FE148C-011B-4E6C-8C66-62EF68B19E10}"/>
              </a:ext>
            </a:extLst>
          </p:cNvPr>
          <p:cNvSpPr txBox="1"/>
          <p:nvPr/>
        </p:nvSpPr>
        <p:spPr>
          <a:xfrm>
            <a:off x="1375983" y="5188630"/>
            <a:ext cx="9925050" cy="1077218"/>
          </a:xfrm>
          <a:prstGeom prst="rect">
            <a:avLst/>
          </a:prstGeom>
          <a:noFill/>
        </p:spPr>
        <p:txBody>
          <a:bodyPr wrap="square" rtlCol="0">
            <a:spAutoFit/>
          </a:bodyPr>
          <a:lstStyle/>
          <a:p>
            <a:r>
              <a:rPr lang="en-GB" sz="3200" dirty="0">
                <a:latin typeface="Calibri" panose="020F0502020204030204" pitchFamily="34" charset="0"/>
                <a:cs typeface="Calibri" panose="020F0502020204030204" pitchFamily="34" charset="0"/>
              </a:rPr>
              <a:t>Now to him who is able to do immeasurably more than all we ask or imagine…</a:t>
            </a:r>
          </a:p>
        </p:txBody>
      </p:sp>
      <p:sp>
        <p:nvSpPr>
          <p:cNvPr id="5" name="TextBox 4">
            <a:extLst>
              <a:ext uri="{FF2B5EF4-FFF2-40B4-BE49-F238E27FC236}">
                <a16:creationId xmlns:a16="http://schemas.microsoft.com/office/drawing/2014/main" id="{351D2D50-730A-435D-8BE3-0A90D28D899B}"/>
              </a:ext>
            </a:extLst>
          </p:cNvPr>
          <p:cNvSpPr txBox="1"/>
          <p:nvPr/>
        </p:nvSpPr>
        <p:spPr>
          <a:xfrm>
            <a:off x="3124200" y="2402677"/>
            <a:ext cx="5943600" cy="1323439"/>
          </a:xfrm>
          <a:prstGeom prst="rect">
            <a:avLst/>
          </a:prstGeom>
          <a:noFill/>
        </p:spPr>
        <p:txBody>
          <a:bodyPr wrap="square" rtlCol="0">
            <a:spAutoFit/>
          </a:bodyPr>
          <a:lstStyle/>
          <a:p>
            <a:pPr algn="ctr"/>
            <a:r>
              <a:rPr lang="en-GB" sz="8000" dirty="0">
                <a:solidFill>
                  <a:srgbClr val="FFC000"/>
                </a:solidFill>
                <a:latin typeface="Calibri" panose="020F0502020204030204" pitchFamily="34" charset="0"/>
                <a:cs typeface="Calibri" panose="020F0502020204030204" pitchFamily="34" charset="0"/>
              </a:rPr>
              <a:t>Boldness</a:t>
            </a:r>
          </a:p>
        </p:txBody>
      </p:sp>
    </p:spTree>
    <p:extLst>
      <p:ext uri="{BB962C8B-B14F-4D97-AF65-F5344CB8AC3E}">
        <p14:creationId xmlns:p14="http://schemas.microsoft.com/office/powerpoint/2010/main" val="22129528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late">
  <a:themeElements>
    <a:clrScheme name="Slate">
      <a:dk1>
        <a:sysClr val="windowText" lastClr="000000"/>
      </a:dk1>
      <a:lt1>
        <a:sysClr val="window" lastClr="FFFFFF"/>
      </a:lt1>
      <a:dk2>
        <a:srgbClr val="212123"/>
      </a:dk2>
      <a:lt2>
        <a:srgbClr val="DADADA"/>
      </a:lt2>
      <a:accent1>
        <a:srgbClr val="BC451B"/>
      </a:accent1>
      <a:accent2>
        <a:srgbClr val="D3BA68"/>
      </a:accent2>
      <a:accent3>
        <a:srgbClr val="BB8640"/>
      </a:accent3>
      <a:accent4>
        <a:srgbClr val="AD9277"/>
      </a:accent4>
      <a:accent5>
        <a:srgbClr val="A55A43"/>
      </a:accent5>
      <a:accent6>
        <a:srgbClr val="AD9D7B"/>
      </a:accent6>
      <a:hlink>
        <a:srgbClr val="E98052"/>
      </a:hlink>
      <a:folHlink>
        <a:srgbClr val="F4B69B"/>
      </a:folHlink>
    </a:clrScheme>
    <a:fontScheme name="Slate">
      <a:maj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ate">
      <a:fillStyleLst>
        <a:solidFill>
          <a:schemeClr val="phClr"/>
        </a:solidFill>
        <a:gradFill rotWithShape="1">
          <a:gsLst>
            <a:gs pos="0">
              <a:schemeClr val="phClr">
                <a:tint val="60000"/>
                <a:lumMod val="110000"/>
              </a:schemeClr>
            </a:gs>
            <a:gs pos="100000">
              <a:schemeClr val="phClr">
                <a:tint val="88000"/>
              </a:schemeClr>
            </a:gs>
          </a:gsLst>
          <a:lin ang="5400000" scaled="0"/>
        </a:gradFill>
        <a:gradFill rotWithShape="1">
          <a:gsLst>
            <a:gs pos="0">
              <a:schemeClr val="phClr">
                <a:tint val="96000"/>
                <a:lumMod val="104000"/>
              </a:schemeClr>
            </a:gs>
            <a:gs pos="100000">
              <a:schemeClr val="phClr">
                <a:shade val="90000"/>
                <a:lumMod val="90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63500" dist="25400" dir="5400000" rotWithShape="0">
              <a:srgbClr val="000000">
                <a:alpha val="60000"/>
              </a:srgbClr>
            </a:outerShdw>
          </a:effectLst>
        </a:effectStyle>
        <a:effectStyle>
          <a:effectLst>
            <a:outerShdw blurRad="76200" dist="38100" dir="5400000" rotWithShape="0">
              <a:srgbClr val="000000">
                <a:alpha val="75000"/>
              </a:srgbClr>
            </a:outerShdw>
          </a:effectLst>
          <a:scene3d>
            <a:camera prst="orthographicFront">
              <a:rot lat="0" lon="0" rev="0"/>
            </a:camera>
            <a:lightRig rig="threePt" dir="t">
              <a:rot lat="0" lon="0" rev="1200000"/>
            </a:lightRig>
          </a:scene3d>
          <a:sp3d>
            <a:bevelT w="63500" h="25400" prst="hardEdge"/>
          </a:sp3d>
        </a:effectStyle>
      </a:effectStyleLst>
      <a:bgFillStyleLst>
        <a:solidFill>
          <a:schemeClr val="phClr"/>
        </a:solidFill>
        <a:solidFill>
          <a:schemeClr val="phClr"/>
        </a:solidFill>
        <a:blipFill rotWithShape="1">
          <a:blip xmlns:r="http://schemas.openxmlformats.org/officeDocument/2006/relationships" r:embed="rId1">
            <a:duotone>
              <a:schemeClr val="phClr">
                <a:shade val="80000"/>
                <a:lumMod val="80000"/>
              </a:schemeClr>
              <a:schemeClr val="phClr">
                <a:tint val="98000"/>
              </a:schemeClr>
            </a:duotone>
          </a:blip>
          <a:stretch/>
        </a:blipFill>
      </a:bgFillStyleLst>
    </a:fmtScheme>
  </a:themeElements>
  <a:objectDefaults/>
  <a:extraClrSchemeLst/>
  <a:extLst>
    <a:ext uri="{05A4C25C-085E-4340-85A3-A5531E510DB2}">
      <thm15:themeFamily xmlns:thm15="http://schemas.microsoft.com/office/thememl/2012/main" name="Slate" id="{C3F70B94-7CE9-428E-ADC1-3269CC2C3385}" vid="{3F2DE9A5-64E6-437C-A389-CC4477E817E8}"/>
    </a:ext>
  </a:extLst>
</a:theme>
</file>

<file path=docProps/app.xml><?xml version="1.0" encoding="utf-8"?>
<Properties xmlns="http://schemas.openxmlformats.org/officeDocument/2006/extended-properties" xmlns:vt="http://schemas.openxmlformats.org/officeDocument/2006/docPropsVTypes">
  <TotalTime>53</TotalTime>
  <Words>123</Words>
  <Application>Microsoft Office PowerPoint</Application>
  <PresentationFormat>Widescreen</PresentationFormat>
  <Paragraphs>42</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Calisto MT</vt:lpstr>
      <vt:lpstr>Wingdings 2</vt:lpstr>
      <vt:lpstr>Slate</vt:lpstr>
      <vt:lpstr>The Letter to the Ephesians</vt:lpstr>
      <vt:lpstr>    </vt:lpstr>
      <vt:lpstr>    </vt:lpstr>
      <vt:lpstr>    </vt:lpstr>
      <vt:lpstr>PowerPoint Presentation</vt:lpstr>
      <vt:lpstr>PowerPoint Presentation</vt:lpstr>
      <vt:lpstr>PowerPoint Presentation</vt:lpstr>
      <vt:lpstr>The Letter to the Ephesians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Letter to the Ephesians</dc:title>
  <dc:creator>Matty Steel</dc:creator>
  <cp:lastModifiedBy>Matty Steel</cp:lastModifiedBy>
  <cp:revision>1</cp:revision>
  <dcterms:created xsi:type="dcterms:W3CDTF">2019-07-04T20:20:23Z</dcterms:created>
  <dcterms:modified xsi:type="dcterms:W3CDTF">2019-07-04T21:14:05Z</dcterms:modified>
</cp:coreProperties>
</file>